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9" r:id="rId2"/>
    <p:sldId id="310" r:id="rId3"/>
    <p:sldId id="302" r:id="rId4"/>
    <p:sldId id="308" r:id="rId5"/>
    <p:sldId id="31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9" autoAdjust="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5FB0-B309-4B9F-B0E1-EFC6E18FE9E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1A92-0831-4FC0-8D6A-71DA4D0F1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9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6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1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7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11" descr="C:\Users\k.stukalina\AppData\Local\Microsoft\Windows\Temporary Internet Files\Content.Outlook\X8KWYH11\4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9155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4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AB26-7FB1-409E-9443-E2C07D44D42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24D-8300-4C5B-A228-B978A9DC3A4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1" descr="C:\Users\k.stukalina\AppData\Local\Microsoft\Windows\Temporary Internet Files\Content.Outlook\X8KWYH11\4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9155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9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k66j-2NnLAhWsCpoKHZQoDlcQjRwIBw&amp;url=http://bright-shopping.ru/&amp;psig=AFQjCNHoelXxMrS-FI7yg4_i2ineinE8Pg&amp;ust=145892163964461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44"/>
            <a:ext cx="9144000" cy="65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328303" y="1556792"/>
            <a:ext cx="6654322" cy="584775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359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Порошок или гель для стирки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2168" y="464874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Для  температурных режимов от </a:t>
            </a:r>
            <a:r>
              <a:rPr lang="ru-RU" sz="1200" dirty="0"/>
              <a:t>30 до 90</a:t>
            </a:r>
            <a:r>
              <a:rPr lang="ru-RU" sz="1200" dirty="0" smtClean="0"/>
              <a:t>° (однако рекомендуется свыше 40</a:t>
            </a:r>
            <a:r>
              <a:rPr lang="en-US" sz="1200" dirty="0" smtClean="0"/>
              <a:t>/60</a:t>
            </a:r>
            <a:r>
              <a:rPr lang="ru-RU" sz="1200" dirty="0"/>
              <a:t> </a:t>
            </a:r>
            <a:r>
              <a:rPr lang="ru-RU" sz="1200" dirty="0" smtClean="0"/>
              <a:t>°</a:t>
            </a:r>
            <a:r>
              <a:rPr lang="en-US" sz="1200" dirty="0" smtClean="0"/>
              <a:t> </a:t>
            </a:r>
            <a:r>
              <a:rPr lang="ru-RU" sz="1200" dirty="0" smtClean="0"/>
              <a:t>при которых порошок проявляет все свои возможности и эффективность)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864616" y="4660495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Для  температурных режимов от </a:t>
            </a:r>
            <a:r>
              <a:rPr lang="ru-RU" sz="1200" dirty="0"/>
              <a:t>30 до </a:t>
            </a:r>
            <a:r>
              <a:rPr lang="ru-RU" sz="1200" dirty="0" smtClean="0"/>
              <a:t>60°  (щадящие температуры для легкой стирки)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832168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средних и длинных циклов стирки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плотных тканей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удаления сильных загрязнений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8158" y="53749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коротких и средних циклов стирки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неплотных тканей, ярких</a:t>
            </a:r>
            <a:r>
              <a:rPr lang="en-US" sz="1200" dirty="0"/>
              <a:t>/</a:t>
            </a:r>
            <a:r>
              <a:rPr lang="ru-RU" sz="1200" dirty="0"/>
              <a:t>цветных, деликатных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Для  </a:t>
            </a:r>
            <a:r>
              <a:rPr lang="ru-RU" sz="1200" dirty="0" smtClean="0"/>
              <a:t>освежения, удаления </a:t>
            </a:r>
            <a:r>
              <a:rPr lang="ru-RU" sz="1200" dirty="0"/>
              <a:t>ежедневных  загрязнений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9360" y="1556792"/>
            <a:ext cx="69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   Рациональные потребители используют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и порошок и гель для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стирки  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зависимости от тканей, степени загрязнения…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0" y="2231772"/>
            <a:ext cx="1105312" cy="2205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0323"/>
            <a:ext cx="1372736" cy="19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308395"/>
            <a:ext cx="7128792" cy="8002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Гель для стирки цветных тканей</a:t>
            </a:r>
          </a:p>
          <a:p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Новый формат УПАКОВКИ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7" y="4095213"/>
            <a:ext cx="304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Флакон с двойным мерным колпачком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Полноценный продукт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Объем: 800 </a:t>
            </a:r>
            <a:r>
              <a:rPr lang="ru-RU" sz="1200" i="1" dirty="0" smtClean="0"/>
              <a:t>мл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На 15 автоматических стирок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Цена за стирку 20,5 </a:t>
            </a:r>
            <a:r>
              <a:rPr lang="ru-RU" sz="1200" i="1" dirty="0" err="1" smtClean="0"/>
              <a:t>руб</a:t>
            </a:r>
            <a:endParaRPr lang="ru-RU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 smtClean="0"/>
          </a:p>
        </p:txBody>
      </p:sp>
      <p:pic>
        <p:nvPicPr>
          <p:cNvPr id="28" name="Picture 2" descr="C:\Users\k.stukalina\AppData\Local\Microsoft\Windows\Temporary Internet Files\Content.Outlook\X8KWYH11\Gel-for-color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7" y="1576649"/>
            <a:ext cx="1152928" cy="23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bright-shopping.ru/img/hi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52410"/>
            <a:ext cx="1010178" cy="7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d.ivanova\Desktop\Стрелка-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2232">
            <a:off x="3962228" y="2642725"/>
            <a:ext cx="975396" cy="4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16016" y="4060229"/>
            <a:ext cx="290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err="1" smtClean="0"/>
              <a:t>Дойпак</a:t>
            </a:r>
            <a:r>
              <a:rPr lang="ru-RU" sz="1200" i="1" dirty="0" smtClean="0"/>
              <a:t> со штуцером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Полноценный продукт</a:t>
            </a:r>
            <a:r>
              <a:rPr lang="en-US" sz="1200" i="1" dirty="0" smtClean="0">
                <a:solidFill>
                  <a:srgbClr val="00B050"/>
                </a:solidFill>
              </a:rPr>
              <a:t>/</a:t>
            </a:r>
            <a:r>
              <a:rPr lang="ru-RU" sz="1200" i="1" dirty="0" smtClean="0">
                <a:solidFill>
                  <a:srgbClr val="00B050"/>
                </a:solidFill>
              </a:rPr>
              <a:t>сменный блок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Объем</a:t>
            </a:r>
            <a:r>
              <a:rPr lang="ru-RU" sz="1200" i="1" dirty="0"/>
              <a:t>: </a:t>
            </a:r>
            <a:r>
              <a:rPr lang="ru-RU" sz="1200" i="1" dirty="0">
                <a:solidFill>
                  <a:srgbClr val="00B050"/>
                </a:solidFill>
              </a:rPr>
              <a:t>750</a:t>
            </a:r>
            <a:r>
              <a:rPr lang="ru-RU" sz="1200" i="1" dirty="0"/>
              <a:t> </a:t>
            </a:r>
            <a:r>
              <a:rPr lang="ru-RU" sz="1200" i="1" dirty="0" smtClean="0"/>
              <a:t>мл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На</a:t>
            </a:r>
            <a:r>
              <a:rPr lang="ru-RU" sz="1200" i="1" dirty="0" smtClean="0">
                <a:solidFill>
                  <a:srgbClr val="00B050"/>
                </a:solidFill>
              </a:rPr>
              <a:t> 14</a:t>
            </a:r>
            <a:r>
              <a:rPr lang="ru-RU" sz="1200" i="1" dirty="0" smtClean="0"/>
              <a:t> автоматических стирок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B050"/>
                </a:solidFill>
              </a:rPr>
              <a:t>Выгодная </a:t>
            </a:r>
            <a:r>
              <a:rPr lang="ru-RU" sz="1200" i="1" dirty="0" smtClean="0"/>
              <a:t>цена за стирку  </a:t>
            </a:r>
            <a:r>
              <a:rPr lang="ru-RU" sz="1200" i="1" dirty="0" smtClean="0">
                <a:solidFill>
                  <a:srgbClr val="00B050"/>
                </a:solidFill>
              </a:rPr>
              <a:t>19 </a:t>
            </a:r>
            <a:r>
              <a:rPr lang="ru-RU" sz="1200" i="1" dirty="0" err="1" smtClean="0">
                <a:solidFill>
                  <a:srgbClr val="00B050"/>
                </a:solidFill>
              </a:rPr>
              <a:t>руб</a:t>
            </a:r>
            <a:r>
              <a:rPr lang="ru-RU" sz="1200" i="1" dirty="0" smtClean="0"/>
              <a:t> </a:t>
            </a:r>
            <a:endParaRPr lang="ru-RU" sz="1200" i="1" dirty="0"/>
          </a:p>
          <a:p>
            <a:endParaRPr lang="ru-RU" sz="1200" i="1" dirty="0"/>
          </a:p>
          <a:p>
            <a:endParaRPr lang="ru-RU" sz="1200" i="1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6876256" y="3232831"/>
            <a:ext cx="1505375" cy="474978"/>
            <a:chOff x="1874084" y="6851090"/>
            <a:chExt cx="1811051" cy="5232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19775" y="6851090"/>
              <a:ext cx="1728583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74084" y="6862227"/>
              <a:ext cx="181105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i="1"/>
              </a:lvl1pPr>
            </a:lstStyle>
            <a:p>
              <a:r>
                <a:rPr lang="ru-RU" dirty="0"/>
                <a:t>Объем – 750 мл. </a:t>
              </a:r>
            </a:p>
            <a:p>
              <a:r>
                <a:rPr lang="ru-RU" dirty="0"/>
                <a:t>РРЦ: 265 руб.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7544" y="3232833"/>
            <a:ext cx="1618759" cy="523220"/>
            <a:chOff x="683568" y="3068960"/>
            <a:chExt cx="1618759" cy="52322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64681" y="3093081"/>
              <a:ext cx="1436826" cy="474978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83568" y="3068960"/>
              <a:ext cx="1618759" cy="523220"/>
              <a:chOff x="171765" y="9165221"/>
              <a:chExt cx="1853914" cy="52322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97096" y="9165221"/>
                <a:ext cx="1728583" cy="523220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1765" y="9165221"/>
                <a:ext cx="181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i="1" dirty="0"/>
                  <a:t>Объем – </a:t>
                </a:r>
                <a:r>
                  <a:rPr lang="ru-RU" sz="1200" i="1" dirty="0" smtClean="0"/>
                  <a:t>800 </a:t>
                </a:r>
                <a:r>
                  <a:rPr lang="ru-RU" sz="1200" i="1" dirty="0"/>
                  <a:t>мл. </a:t>
                </a:r>
              </a:p>
              <a:p>
                <a:pPr algn="ctr"/>
                <a:r>
                  <a:rPr lang="ru-RU" sz="1200" i="1" dirty="0" smtClean="0"/>
                  <a:t>РРЦ: 308 руб.</a:t>
                </a:r>
                <a:endParaRPr lang="ru-RU" sz="1200" i="1" dirty="0"/>
              </a:p>
            </p:txBody>
          </p:sp>
        </p:grp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95" y="1576649"/>
            <a:ext cx="1840881" cy="253216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79389" y="530181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/>
              <a:t>Сменный блок для постоянных покупателей продукта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/>
              <a:t>Альтернативное ценовое предложение для совершения пробной покупки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3247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755576" y="1988840"/>
            <a:ext cx="5616624" cy="1480076"/>
          </a:xfrm>
          <a:prstGeom prst="roundRect">
            <a:avLst>
              <a:gd name="adj" fmla="val 9445"/>
            </a:avLst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404664"/>
            <a:ext cx="5449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2400" dirty="0" smtClean="0"/>
              <a:t>Гель </a:t>
            </a:r>
            <a:r>
              <a:rPr lang="ru-RU" sz="2400" dirty="0"/>
              <a:t>для стирки цветных тканей концентрат </a:t>
            </a:r>
            <a:r>
              <a:rPr lang="ru-RU" sz="2400" dirty="0" smtClean="0"/>
              <a:t>(</a:t>
            </a:r>
            <a:r>
              <a:rPr lang="ru-RU" sz="2400" dirty="0" err="1"/>
              <a:t>cменный</a:t>
            </a:r>
            <a:r>
              <a:rPr lang="ru-RU" sz="2400" dirty="0"/>
              <a:t> блок</a:t>
            </a:r>
            <a:r>
              <a:rPr lang="ru-RU" sz="2400" dirty="0" smtClean="0"/>
              <a:t>), </a:t>
            </a:r>
            <a:r>
              <a:rPr lang="ru-RU" sz="2400" dirty="0" smtClean="0">
                <a:solidFill>
                  <a:srgbClr val="FF0000"/>
                </a:solidFill>
              </a:rPr>
              <a:t>новинка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7584" y="2028756"/>
            <a:ext cx="5313057" cy="119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ü"/>
              <a:defRPr sz="1400"/>
            </a:lvl1pPr>
          </a:lstStyle>
          <a:p>
            <a:r>
              <a:rPr lang="ru-RU" dirty="0" smtClean="0"/>
              <a:t>Специальный уход за цветными тканями</a:t>
            </a:r>
          </a:p>
          <a:p>
            <a:r>
              <a:rPr lang="ru-RU" dirty="0" smtClean="0"/>
              <a:t>Активная формула с эффектом защиты цвета и  яркости</a:t>
            </a:r>
          </a:p>
          <a:p>
            <a:r>
              <a:rPr lang="ru-RU" dirty="0" smtClean="0"/>
              <a:t>Предотвращает потерю формы, защищает структуру</a:t>
            </a:r>
          </a:p>
          <a:p>
            <a:r>
              <a:rPr lang="ru-RU" dirty="0"/>
              <a:t>Идеальное решение для освежения белья </a:t>
            </a:r>
          </a:p>
          <a:p>
            <a:r>
              <a:rPr lang="ru-RU" dirty="0" smtClean="0"/>
              <a:t>Концентрат</a:t>
            </a:r>
            <a:endParaRPr lang="ru-RU" dirty="0"/>
          </a:p>
          <a:p>
            <a:r>
              <a:rPr lang="ru-RU" dirty="0"/>
              <a:t>Аромат свежести луговых </a:t>
            </a:r>
            <a:r>
              <a:rPr lang="ru-RU" dirty="0" smtClean="0"/>
              <a:t>цветов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686599" y="4119816"/>
            <a:ext cx="165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Объем: 750 мл</a:t>
            </a:r>
          </a:p>
          <a:p>
            <a:pPr algn="ctr"/>
            <a:r>
              <a:rPr lang="ru-RU" sz="1400" i="1" dirty="0" smtClean="0"/>
              <a:t>РРЦ: 265 р.</a:t>
            </a:r>
            <a:endParaRPr lang="ru-RU" sz="1400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6374" y="6125637"/>
            <a:ext cx="528976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99592" y="6176337"/>
            <a:ext cx="3649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</a:rPr>
              <a:t>ПРОИЗВЕДЕНО </a:t>
            </a:r>
            <a:r>
              <a:rPr lang="ru-RU" sz="1200" b="1" i="1" dirty="0" smtClean="0">
                <a:solidFill>
                  <a:prstClr val="black"/>
                </a:solidFill>
              </a:rPr>
              <a:t>В ГЕРМАНИИ</a:t>
            </a:r>
            <a:endParaRPr lang="ru-RU" sz="1200" b="1" i="1" dirty="0">
              <a:solidFill>
                <a:prstClr val="black"/>
              </a:solidFill>
            </a:endParaRPr>
          </a:p>
        </p:txBody>
      </p:sp>
      <p:pic>
        <p:nvPicPr>
          <p:cNvPr id="21" name="Picture 2" descr="http://www.flagi-mira.ru/picture/germanskiy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5367"/>
            <a:ext cx="458608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4" y="4936511"/>
            <a:ext cx="2049439" cy="8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924101" y="3781261"/>
            <a:ext cx="56989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9278D1"/>
                </a:solidFill>
              </a:defRPr>
            </a:lvl1pPr>
          </a:lstStyle>
          <a:p>
            <a:r>
              <a:rPr lang="ru-RU" dirty="0"/>
              <a:t>СВОЙСТВА И ДЕЙСТВИЕ:</a:t>
            </a:r>
          </a:p>
          <a:p>
            <a:r>
              <a:rPr lang="ru-RU" b="0" dirty="0">
                <a:solidFill>
                  <a:schemeClr val="tx1"/>
                </a:solidFill>
              </a:rPr>
              <a:t>Для ручной и машинной стирки</a:t>
            </a:r>
          </a:p>
          <a:p>
            <a:r>
              <a:rPr lang="ru-RU" b="0" dirty="0">
                <a:solidFill>
                  <a:schemeClr val="tx1"/>
                </a:solidFill>
              </a:rPr>
              <a:t>При температурах от 30 до 60° </a:t>
            </a:r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b="0" dirty="0" smtClean="0">
                <a:solidFill>
                  <a:schemeClr val="tx1"/>
                </a:solidFill>
              </a:rPr>
              <a:t>Высокая эффективность при низких температурных режимах</a:t>
            </a:r>
            <a:endParaRPr lang="ru-RU" b="0" dirty="0">
              <a:solidFill>
                <a:schemeClr val="tx1"/>
              </a:solidFill>
            </a:endParaRPr>
          </a:p>
          <a:p>
            <a:r>
              <a:rPr lang="ru-RU" b="0" dirty="0" smtClean="0">
                <a:solidFill>
                  <a:schemeClr val="tx1"/>
                </a:solidFill>
              </a:rPr>
              <a:t>Полностью </a:t>
            </a:r>
            <a:r>
              <a:rPr lang="ru-RU" b="0" dirty="0">
                <a:solidFill>
                  <a:schemeClr val="tx1"/>
                </a:solidFill>
              </a:rPr>
              <a:t>выполаскивается из тканей</a:t>
            </a:r>
          </a:p>
          <a:p>
            <a:r>
              <a:rPr lang="ru-RU" b="0" dirty="0">
                <a:solidFill>
                  <a:schemeClr val="tx1"/>
                </a:solidFill>
              </a:rPr>
              <a:t>Может использоваться без кондиционера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97006" y="5977618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ML31118</a:t>
            </a:r>
          </a:p>
          <a:p>
            <a:pPr algn="ctr">
              <a:spcBef>
                <a:spcPct val="0"/>
              </a:spcBef>
            </a:pPr>
            <a:r>
              <a:rPr lang="ru-RU" sz="105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Штрих-код 4260429990351</a:t>
            </a:r>
            <a:endParaRPr lang="ru-RU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2433" y="5301207"/>
            <a:ext cx="5219727" cy="615277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Быстро </a:t>
            </a:r>
            <a:r>
              <a:rPr lang="ru-RU" sz="1200" dirty="0">
                <a:solidFill>
                  <a:prstClr val="black"/>
                </a:solidFill>
              </a:rPr>
              <a:t>разлагается на биологические составляющие.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Не содержит фосфатов, </a:t>
            </a:r>
            <a:r>
              <a:rPr lang="ru-RU" sz="1200" dirty="0" smtClean="0">
                <a:solidFill>
                  <a:prstClr val="black"/>
                </a:solidFill>
              </a:rPr>
              <a:t>хлора и пр. </a:t>
            </a:r>
            <a:r>
              <a:rPr lang="ru-RU" sz="1200" dirty="0">
                <a:solidFill>
                  <a:prstClr val="black"/>
                </a:solidFill>
              </a:rPr>
              <a:t>агрессивных </a:t>
            </a:r>
            <a:r>
              <a:rPr lang="ru-RU" sz="1200" dirty="0" smtClean="0">
                <a:solidFill>
                  <a:prstClr val="black"/>
                </a:solidFill>
              </a:rPr>
              <a:t>компонентов.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06" y="1451973"/>
            <a:ext cx="2085033" cy="28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399403"/>
            <a:ext cx="387883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Логистические параметры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95902"/>
              </p:ext>
            </p:extLst>
          </p:nvPr>
        </p:nvGraphicFramePr>
        <p:xfrm>
          <a:off x="395536" y="2420888"/>
          <a:ext cx="8136904" cy="1015365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2160240"/>
                <a:gridCol w="1224136"/>
                <a:gridCol w="1080120"/>
                <a:gridCol w="1008112"/>
                <a:gridCol w="1224136"/>
                <a:gridCol w="792088"/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Артикул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Штрих-код,                  шт.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Групповая упаковка, </a:t>
                      </a:r>
                      <a:r>
                        <a:rPr lang="ru-RU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вме-стимость</a:t>
                      </a: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шт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Штрих-код,           </a:t>
                      </a:r>
                      <a:r>
                        <a:rPr lang="ru-RU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кор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Разрешительная документация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РРЦ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ML31118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MEINE LIEBE Гель для стирки цветных тканей концентрат 750мл (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cменный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блок)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4260429990351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4260429990368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Декларация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265,00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988840"/>
            <a:ext cx="676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9278D1"/>
                </a:solidFill>
              </a:rPr>
              <a:t>Товар:</a:t>
            </a:r>
            <a:endParaRPr lang="ru-RU" sz="1400" b="1" dirty="0">
              <a:solidFill>
                <a:srgbClr val="927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321</Words>
  <Application>Microsoft Office PowerPoint</Application>
  <PresentationFormat>Экран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Игнатова</dc:creator>
  <cp:lastModifiedBy>Игнатова </cp:lastModifiedBy>
  <cp:revision>203</cp:revision>
  <dcterms:created xsi:type="dcterms:W3CDTF">2016-03-22T11:28:29Z</dcterms:created>
  <dcterms:modified xsi:type="dcterms:W3CDTF">2016-11-24T09:16:20Z</dcterms:modified>
</cp:coreProperties>
</file>