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310" r:id="rId3"/>
    <p:sldId id="311" r:id="rId4"/>
    <p:sldId id="290" r:id="rId5"/>
    <p:sldId id="294" r:id="rId6"/>
    <p:sldId id="286" r:id="rId7"/>
    <p:sldId id="291" r:id="rId8"/>
    <p:sldId id="275" r:id="rId9"/>
    <p:sldId id="293" r:id="rId10"/>
    <p:sldId id="308" r:id="rId11"/>
    <p:sldId id="287" r:id="rId12"/>
    <p:sldId id="298" r:id="rId13"/>
    <p:sldId id="281" r:id="rId14"/>
    <p:sldId id="309" r:id="rId15"/>
    <p:sldId id="305" r:id="rId16"/>
    <p:sldId id="31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C79"/>
    <a:srgbClr val="99FFCC"/>
    <a:srgbClr val="DC224E"/>
    <a:srgbClr val="0066CC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4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933FF-3184-4B72-8844-1ED6A9D64677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AC5045-B5E6-494E-9D46-D46935B24390}">
      <dgm:prSet phldrT="[Текст]"/>
      <dgm:spPr/>
      <dgm:t>
        <a:bodyPr/>
        <a:lstStyle/>
        <a:p>
          <a:r>
            <a:rPr lang="ru-RU" dirty="0" smtClean="0"/>
            <a:t>Рациональные преимущества бренда</a:t>
          </a:r>
          <a:endParaRPr lang="ru-RU" dirty="0"/>
        </a:p>
      </dgm:t>
    </dgm:pt>
    <dgm:pt modelId="{9FADC601-21CA-4280-8D15-6F1DD392EC2F}" type="parTrans" cxnId="{5C3E3A76-9A21-4C79-8AA5-FBBFD6FAB91F}">
      <dgm:prSet/>
      <dgm:spPr/>
      <dgm:t>
        <a:bodyPr/>
        <a:lstStyle/>
        <a:p>
          <a:endParaRPr lang="ru-RU"/>
        </a:p>
      </dgm:t>
    </dgm:pt>
    <dgm:pt modelId="{BBC57827-7E6C-4140-94E9-5A9C45FC03D0}" type="sibTrans" cxnId="{5C3E3A76-9A21-4C79-8AA5-FBBFD6FAB91F}">
      <dgm:prSet/>
      <dgm:spPr/>
      <dgm:t>
        <a:bodyPr/>
        <a:lstStyle/>
        <a:p>
          <a:endParaRPr lang="ru-RU"/>
        </a:p>
      </dgm:t>
    </dgm:pt>
    <dgm:pt modelId="{57EF9433-FA38-4DE1-9766-EE1D324308E7}">
      <dgm:prSet phldrT="[Текст]"/>
      <dgm:spPr/>
      <dgm:t>
        <a:bodyPr/>
        <a:lstStyle/>
        <a:p>
          <a:r>
            <a:rPr lang="ru-RU" dirty="0" smtClean="0"/>
            <a:t>Натуральный,</a:t>
          </a:r>
          <a:r>
            <a:rPr lang="en-US" dirty="0" smtClean="0"/>
            <a:t> </a:t>
          </a:r>
          <a:r>
            <a:rPr lang="ru-RU" dirty="0" smtClean="0"/>
            <a:t>качественный продукт</a:t>
          </a:r>
          <a:endParaRPr lang="ru-RU" dirty="0"/>
        </a:p>
      </dgm:t>
    </dgm:pt>
    <dgm:pt modelId="{B8F5A21F-6263-474B-AD66-F530DC1272AE}" type="parTrans" cxnId="{37578166-9756-42DF-8AEE-F1E9E39848EC}">
      <dgm:prSet/>
      <dgm:spPr/>
      <dgm:t>
        <a:bodyPr/>
        <a:lstStyle/>
        <a:p>
          <a:endParaRPr lang="ru-RU"/>
        </a:p>
      </dgm:t>
    </dgm:pt>
    <dgm:pt modelId="{807F837B-4CBA-4953-A843-4BAF81000B25}" type="sibTrans" cxnId="{37578166-9756-42DF-8AEE-F1E9E39848EC}">
      <dgm:prSet/>
      <dgm:spPr/>
      <dgm:t>
        <a:bodyPr/>
        <a:lstStyle/>
        <a:p>
          <a:endParaRPr lang="ru-RU"/>
        </a:p>
      </dgm:t>
    </dgm:pt>
    <dgm:pt modelId="{3F0972FD-A56B-4FAF-BFF5-BD7600BB27B1}">
      <dgm:prSet phldrT="[Текст]"/>
      <dgm:spPr/>
      <dgm:t>
        <a:bodyPr/>
        <a:lstStyle/>
        <a:p>
          <a:r>
            <a:rPr lang="ru-RU" dirty="0" smtClean="0"/>
            <a:t>Разнообразие вкусов</a:t>
          </a:r>
          <a:endParaRPr lang="ru-RU" dirty="0"/>
        </a:p>
      </dgm:t>
    </dgm:pt>
    <dgm:pt modelId="{D0F43CD0-C23E-4B22-A26C-91ECC9982C9C}" type="parTrans" cxnId="{59AF9F18-CC24-46AD-83BF-7543C411BE1B}">
      <dgm:prSet/>
      <dgm:spPr/>
      <dgm:t>
        <a:bodyPr/>
        <a:lstStyle/>
        <a:p>
          <a:endParaRPr lang="ru-RU"/>
        </a:p>
      </dgm:t>
    </dgm:pt>
    <dgm:pt modelId="{ECCC7CF5-ADE9-43CB-89D2-40A989CA211E}" type="sibTrans" cxnId="{59AF9F18-CC24-46AD-83BF-7543C411BE1B}">
      <dgm:prSet/>
      <dgm:spPr/>
      <dgm:t>
        <a:bodyPr/>
        <a:lstStyle/>
        <a:p>
          <a:endParaRPr lang="ru-RU"/>
        </a:p>
      </dgm:t>
    </dgm:pt>
    <dgm:pt modelId="{A8C15193-8B90-4048-98CB-CF806E0D4AEA}">
      <dgm:prSet phldrT="[Текст]"/>
      <dgm:spPr/>
      <dgm:t>
        <a:bodyPr/>
        <a:lstStyle/>
        <a:p>
          <a:r>
            <a:rPr lang="ru-RU" dirty="0" smtClean="0"/>
            <a:t>Эмоциональные преимущества бренда</a:t>
          </a:r>
          <a:endParaRPr lang="ru-RU" dirty="0"/>
        </a:p>
      </dgm:t>
    </dgm:pt>
    <dgm:pt modelId="{5296807A-B2F5-4887-87A2-3C67F2B1A4DA}" type="parTrans" cxnId="{EBCBC55B-E793-4C3A-BDC7-E2818C5EF0FC}">
      <dgm:prSet/>
      <dgm:spPr/>
      <dgm:t>
        <a:bodyPr/>
        <a:lstStyle/>
        <a:p>
          <a:endParaRPr lang="ru-RU"/>
        </a:p>
      </dgm:t>
    </dgm:pt>
    <dgm:pt modelId="{604A18D1-D8CB-45A2-9A1B-907ECA4BBB39}" type="sibTrans" cxnId="{EBCBC55B-E793-4C3A-BDC7-E2818C5EF0FC}">
      <dgm:prSet/>
      <dgm:spPr/>
      <dgm:t>
        <a:bodyPr/>
        <a:lstStyle/>
        <a:p>
          <a:endParaRPr lang="ru-RU"/>
        </a:p>
      </dgm:t>
    </dgm:pt>
    <dgm:pt modelId="{32E69D4C-6B32-4C19-BDCF-4D8EA919324E}">
      <dgm:prSet phldrT="[Текст]"/>
      <dgm:spPr/>
      <dgm:t>
        <a:bodyPr/>
        <a:lstStyle/>
        <a:p>
          <a:r>
            <a:rPr lang="ru-RU" dirty="0" smtClean="0"/>
            <a:t>Привлекательный внешний вид детского питания</a:t>
          </a:r>
          <a:endParaRPr lang="ru-RU" dirty="0"/>
        </a:p>
      </dgm:t>
    </dgm:pt>
    <dgm:pt modelId="{FA78F9B9-118C-4A1C-94E9-54BF6C88D905}" type="parTrans" cxnId="{CBDD2F08-327F-451E-AFE2-2389F259678F}">
      <dgm:prSet/>
      <dgm:spPr/>
      <dgm:t>
        <a:bodyPr/>
        <a:lstStyle/>
        <a:p>
          <a:endParaRPr lang="ru-RU"/>
        </a:p>
      </dgm:t>
    </dgm:pt>
    <dgm:pt modelId="{81405950-FB95-4CAB-ACCB-BFD36F6A6D18}" type="sibTrans" cxnId="{CBDD2F08-327F-451E-AFE2-2389F259678F}">
      <dgm:prSet/>
      <dgm:spPr/>
      <dgm:t>
        <a:bodyPr/>
        <a:lstStyle/>
        <a:p>
          <a:endParaRPr lang="ru-RU"/>
        </a:p>
      </dgm:t>
    </dgm:pt>
    <dgm:pt modelId="{E69D9D5D-1103-430F-9C08-50313A2EB118}">
      <dgm:prSet phldrT="[Текст]"/>
      <dgm:spPr/>
      <dgm:t>
        <a:bodyPr/>
        <a:lstStyle/>
        <a:p>
          <a:r>
            <a:rPr lang="ru-RU" dirty="0" smtClean="0"/>
            <a:t>На</a:t>
          </a:r>
          <a:r>
            <a:rPr lang="en-US" dirty="0" smtClean="0"/>
            <a:t> </a:t>
          </a:r>
          <a:r>
            <a:rPr lang="ru-RU" dirty="0" smtClean="0"/>
            <a:t>вкус - как будто мама только что приготовила, свежее, домашнее</a:t>
          </a:r>
          <a:endParaRPr lang="ru-RU" dirty="0"/>
        </a:p>
      </dgm:t>
    </dgm:pt>
    <dgm:pt modelId="{CE61F7D6-818C-48DA-89BB-7E8B1FA601E3}" type="parTrans" cxnId="{540E94C4-C0B3-48CD-989A-404AFCA66637}">
      <dgm:prSet/>
      <dgm:spPr/>
      <dgm:t>
        <a:bodyPr/>
        <a:lstStyle/>
        <a:p>
          <a:endParaRPr lang="ru-RU"/>
        </a:p>
      </dgm:t>
    </dgm:pt>
    <dgm:pt modelId="{4129720D-71A8-4F90-9A5D-1765007DA49D}" type="sibTrans" cxnId="{540E94C4-C0B3-48CD-989A-404AFCA66637}">
      <dgm:prSet/>
      <dgm:spPr/>
      <dgm:t>
        <a:bodyPr/>
        <a:lstStyle/>
        <a:p>
          <a:endParaRPr lang="ru-RU"/>
        </a:p>
      </dgm:t>
    </dgm:pt>
    <dgm:pt modelId="{DB86CBC9-620A-4A61-A6A4-1F60C074526D}">
      <dgm:prSet phldrT="[Текст]"/>
      <dgm:spPr/>
      <dgm:t>
        <a:bodyPr/>
        <a:lstStyle/>
        <a:p>
          <a:r>
            <a:rPr lang="ru-RU" dirty="0" smtClean="0"/>
            <a:t>Отсутствие крахмала</a:t>
          </a:r>
          <a:r>
            <a:rPr lang="en-US" dirty="0" smtClean="0"/>
            <a:t> </a:t>
          </a:r>
          <a:r>
            <a:rPr lang="ru-RU" dirty="0" smtClean="0"/>
            <a:t>и рисовой муки</a:t>
          </a:r>
          <a:endParaRPr lang="ru-RU" dirty="0"/>
        </a:p>
      </dgm:t>
    </dgm:pt>
    <dgm:pt modelId="{5249CF17-366A-4023-9E70-1669493C9E83}" type="parTrans" cxnId="{1902BF48-4F81-448E-8D1A-9B8D98DBE79C}">
      <dgm:prSet/>
      <dgm:spPr/>
      <dgm:t>
        <a:bodyPr/>
        <a:lstStyle/>
        <a:p>
          <a:endParaRPr lang="ru-RU"/>
        </a:p>
      </dgm:t>
    </dgm:pt>
    <dgm:pt modelId="{85DA7906-C4A3-4CA6-9AED-B003261F3BD2}" type="sibTrans" cxnId="{1902BF48-4F81-448E-8D1A-9B8D98DBE79C}">
      <dgm:prSet/>
      <dgm:spPr/>
      <dgm:t>
        <a:bodyPr/>
        <a:lstStyle/>
        <a:p>
          <a:endParaRPr lang="ru-RU"/>
        </a:p>
      </dgm:t>
    </dgm:pt>
    <dgm:pt modelId="{EF2C6CC6-A258-4F73-94A7-AD3A705A9786}" type="pres">
      <dgm:prSet presAssocID="{0D8933FF-3184-4B72-8844-1ED6A9D646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E646F-90E9-41D9-849B-16F584C15DB6}" type="pres">
      <dgm:prSet presAssocID="{11AC5045-B5E6-494E-9D46-D46935B24390}" presName="circle1" presStyleLbl="node1" presStyleIdx="0" presStyleCnt="2" custScaleX="68116"/>
      <dgm:spPr/>
    </dgm:pt>
    <dgm:pt modelId="{C3848404-3FE4-45A4-BDF3-26F9665A29E1}" type="pres">
      <dgm:prSet presAssocID="{11AC5045-B5E6-494E-9D46-D46935B24390}" presName="space" presStyleCnt="0"/>
      <dgm:spPr/>
    </dgm:pt>
    <dgm:pt modelId="{B8DDAF8F-3117-40FB-92CC-A43AED380515}" type="pres">
      <dgm:prSet presAssocID="{11AC5045-B5E6-494E-9D46-D46935B24390}" presName="rect1" presStyleLbl="alignAcc1" presStyleIdx="0" presStyleCnt="2" custLinFactNeighborX="519" custLinFactNeighborY="-5581"/>
      <dgm:spPr/>
      <dgm:t>
        <a:bodyPr/>
        <a:lstStyle/>
        <a:p>
          <a:endParaRPr lang="ru-RU"/>
        </a:p>
      </dgm:t>
    </dgm:pt>
    <dgm:pt modelId="{AF1F5FBE-4069-48AC-8BB6-ED89C579E35C}" type="pres">
      <dgm:prSet presAssocID="{A8C15193-8B90-4048-98CB-CF806E0D4AEA}" presName="vertSpace2" presStyleLbl="node1" presStyleIdx="0" presStyleCnt="2"/>
      <dgm:spPr/>
    </dgm:pt>
    <dgm:pt modelId="{74F0F228-3C23-4017-BCAA-700D91709497}" type="pres">
      <dgm:prSet presAssocID="{A8C15193-8B90-4048-98CB-CF806E0D4AEA}" presName="circle2" presStyleLbl="node1" presStyleIdx="1" presStyleCnt="2"/>
      <dgm:spPr/>
    </dgm:pt>
    <dgm:pt modelId="{DBE71607-4F55-4CC2-B51F-22775E1DAB45}" type="pres">
      <dgm:prSet presAssocID="{A8C15193-8B90-4048-98CB-CF806E0D4AEA}" presName="rect2" presStyleLbl="alignAcc1" presStyleIdx="1" presStyleCnt="2"/>
      <dgm:spPr/>
      <dgm:t>
        <a:bodyPr/>
        <a:lstStyle/>
        <a:p>
          <a:endParaRPr lang="ru-RU"/>
        </a:p>
      </dgm:t>
    </dgm:pt>
    <dgm:pt modelId="{D7AB1A9F-B6C6-4D4F-A38B-CC9C2AB4AEBD}" type="pres">
      <dgm:prSet presAssocID="{11AC5045-B5E6-494E-9D46-D46935B24390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473CE-8EA3-4077-B30B-6C2E8472B51F}" type="pres">
      <dgm:prSet presAssocID="{11AC5045-B5E6-494E-9D46-D46935B24390}" presName="rect1ChTx" presStyleLbl="alignAcc1" presStyleIdx="1" presStyleCnt="2" custScaleX="119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DBF1E-EA30-42ED-8A44-C94D34C6A443}" type="pres">
      <dgm:prSet presAssocID="{A8C15193-8B90-4048-98CB-CF806E0D4AE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14A47-5E5E-4F3E-AE80-9140D6D0E960}" type="pres">
      <dgm:prSet presAssocID="{A8C15193-8B90-4048-98CB-CF806E0D4AEA}" presName="rect2ChTx" presStyleLbl="alignAcc1" presStyleIdx="1" presStyleCnt="2" custScaleX="117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BC55B-E793-4C3A-BDC7-E2818C5EF0FC}" srcId="{0D8933FF-3184-4B72-8844-1ED6A9D64677}" destId="{A8C15193-8B90-4048-98CB-CF806E0D4AEA}" srcOrd="1" destOrd="0" parTransId="{5296807A-B2F5-4887-87A2-3C67F2B1A4DA}" sibTransId="{604A18D1-D8CB-45A2-9A1B-907ECA4BBB39}"/>
    <dgm:cxn modelId="{AE11F8BF-FF0E-4657-989B-BE2AF1E7CBAA}" type="presOf" srcId="{A8C15193-8B90-4048-98CB-CF806E0D4AEA}" destId="{813DBF1E-EA30-42ED-8A44-C94D34C6A443}" srcOrd="1" destOrd="0" presId="urn:microsoft.com/office/officeart/2005/8/layout/target3"/>
    <dgm:cxn modelId="{DBE6D18A-01F6-4A0E-8992-1509A8DCE8FA}" type="presOf" srcId="{0D8933FF-3184-4B72-8844-1ED6A9D64677}" destId="{EF2C6CC6-A258-4F73-94A7-AD3A705A9786}" srcOrd="0" destOrd="0" presId="urn:microsoft.com/office/officeart/2005/8/layout/target3"/>
    <dgm:cxn modelId="{AF67A650-4C34-4D0D-918E-74543462D52C}" type="presOf" srcId="{3F0972FD-A56B-4FAF-BFF5-BD7600BB27B1}" destId="{AA9473CE-8EA3-4077-B30B-6C2E8472B51F}" srcOrd="0" destOrd="1" presId="urn:microsoft.com/office/officeart/2005/8/layout/target3"/>
    <dgm:cxn modelId="{37578166-9756-42DF-8AEE-F1E9E39848EC}" srcId="{11AC5045-B5E6-494E-9D46-D46935B24390}" destId="{57EF9433-FA38-4DE1-9766-EE1D324308E7}" srcOrd="0" destOrd="0" parTransId="{B8F5A21F-6263-474B-AD66-F530DC1272AE}" sibTransId="{807F837B-4CBA-4953-A843-4BAF81000B25}"/>
    <dgm:cxn modelId="{1902BF48-4F81-448E-8D1A-9B8D98DBE79C}" srcId="{11AC5045-B5E6-494E-9D46-D46935B24390}" destId="{DB86CBC9-620A-4A61-A6A4-1F60C074526D}" srcOrd="2" destOrd="0" parTransId="{5249CF17-366A-4023-9E70-1669493C9E83}" sibTransId="{85DA7906-C4A3-4CA6-9AED-B003261F3BD2}"/>
    <dgm:cxn modelId="{540E94C4-C0B3-48CD-989A-404AFCA66637}" srcId="{A8C15193-8B90-4048-98CB-CF806E0D4AEA}" destId="{E69D9D5D-1103-430F-9C08-50313A2EB118}" srcOrd="1" destOrd="0" parTransId="{CE61F7D6-818C-48DA-89BB-7E8B1FA601E3}" sibTransId="{4129720D-71A8-4F90-9A5D-1765007DA49D}"/>
    <dgm:cxn modelId="{041897A8-D4CC-4D5D-9FBB-EB8527599C58}" type="presOf" srcId="{11AC5045-B5E6-494E-9D46-D46935B24390}" destId="{B8DDAF8F-3117-40FB-92CC-A43AED380515}" srcOrd="0" destOrd="0" presId="urn:microsoft.com/office/officeart/2005/8/layout/target3"/>
    <dgm:cxn modelId="{9CC30165-9598-471C-B99A-69E6F1360FCB}" type="presOf" srcId="{E69D9D5D-1103-430F-9C08-50313A2EB118}" destId="{86814A47-5E5E-4F3E-AE80-9140D6D0E960}" srcOrd="0" destOrd="1" presId="urn:microsoft.com/office/officeart/2005/8/layout/target3"/>
    <dgm:cxn modelId="{61343A39-54A9-4E49-A847-5E9DDCAE3E2B}" type="presOf" srcId="{57EF9433-FA38-4DE1-9766-EE1D324308E7}" destId="{AA9473CE-8EA3-4077-B30B-6C2E8472B51F}" srcOrd="0" destOrd="0" presId="urn:microsoft.com/office/officeart/2005/8/layout/target3"/>
    <dgm:cxn modelId="{9B763F67-7C97-408B-9463-AF4726B8CC3C}" type="presOf" srcId="{A8C15193-8B90-4048-98CB-CF806E0D4AEA}" destId="{DBE71607-4F55-4CC2-B51F-22775E1DAB45}" srcOrd="0" destOrd="0" presId="urn:microsoft.com/office/officeart/2005/8/layout/target3"/>
    <dgm:cxn modelId="{0AD8ECE6-77A3-45C3-B92D-388E45CB6BA2}" type="presOf" srcId="{32E69D4C-6B32-4C19-BDCF-4D8EA919324E}" destId="{86814A47-5E5E-4F3E-AE80-9140D6D0E960}" srcOrd="0" destOrd="0" presId="urn:microsoft.com/office/officeart/2005/8/layout/target3"/>
    <dgm:cxn modelId="{5C3E3A76-9A21-4C79-8AA5-FBBFD6FAB91F}" srcId="{0D8933FF-3184-4B72-8844-1ED6A9D64677}" destId="{11AC5045-B5E6-494E-9D46-D46935B24390}" srcOrd="0" destOrd="0" parTransId="{9FADC601-21CA-4280-8D15-6F1DD392EC2F}" sibTransId="{BBC57827-7E6C-4140-94E9-5A9C45FC03D0}"/>
    <dgm:cxn modelId="{C2C8F5C7-F1E7-4131-831D-B71F59998B63}" type="presOf" srcId="{DB86CBC9-620A-4A61-A6A4-1F60C074526D}" destId="{AA9473CE-8EA3-4077-B30B-6C2E8472B51F}" srcOrd="0" destOrd="2" presId="urn:microsoft.com/office/officeart/2005/8/layout/target3"/>
    <dgm:cxn modelId="{CBDD2F08-327F-451E-AFE2-2389F259678F}" srcId="{A8C15193-8B90-4048-98CB-CF806E0D4AEA}" destId="{32E69D4C-6B32-4C19-BDCF-4D8EA919324E}" srcOrd="0" destOrd="0" parTransId="{FA78F9B9-118C-4A1C-94E9-54BF6C88D905}" sibTransId="{81405950-FB95-4CAB-ACCB-BFD36F6A6D18}"/>
    <dgm:cxn modelId="{59AF9F18-CC24-46AD-83BF-7543C411BE1B}" srcId="{11AC5045-B5E6-494E-9D46-D46935B24390}" destId="{3F0972FD-A56B-4FAF-BFF5-BD7600BB27B1}" srcOrd="1" destOrd="0" parTransId="{D0F43CD0-C23E-4B22-A26C-91ECC9982C9C}" sibTransId="{ECCC7CF5-ADE9-43CB-89D2-40A989CA211E}"/>
    <dgm:cxn modelId="{6DA1AEBA-4D4E-4B7B-9046-A59F17513F9C}" type="presOf" srcId="{11AC5045-B5E6-494E-9D46-D46935B24390}" destId="{D7AB1A9F-B6C6-4D4F-A38B-CC9C2AB4AEBD}" srcOrd="1" destOrd="0" presId="urn:microsoft.com/office/officeart/2005/8/layout/target3"/>
    <dgm:cxn modelId="{AA7BFEB8-AD92-4A9A-A3C4-7543A092E578}" type="presParOf" srcId="{EF2C6CC6-A258-4F73-94A7-AD3A705A9786}" destId="{EFBE646F-90E9-41D9-849B-16F584C15DB6}" srcOrd="0" destOrd="0" presId="urn:microsoft.com/office/officeart/2005/8/layout/target3"/>
    <dgm:cxn modelId="{A83347CF-8BDA-45C7-92A4-B2FABF0CAA7D}" type="presParOf" srcId="{EF2C6CC6-A258-4F73-94A7-AD3A705A9786}" destId="{C3848404-3FE4-45A4-BDF3-26F9665A29E1}" srcOrd="1" destOrd="0" presId="urn:microsoft.com/office/officeart/2005/8/layout/target3"/>
    <dgm:cxn modelId="{EBC69651-7603-4373-BD63-E84DC2AB4847}" type="presParOf" srcId="{EF2C6CC6-A258-4F73-94A7-AD3A705A9786}" destId="{B8DDAF8F-3117-40FB-92CC-A43AED380515}" srcOrd="2" destOrd="0" presId="urn:microsoft.com/office/officeart/2005/8/layout/target3"/>
    <dgm:cxn modelId="{9971B59E-855B-40C6-831A-0554498C2FC7}" type="presParOf" srcId="{EF2C6CC6-A258-4F73-94A7-AD3A705A9786}" destId="{AF1F5FBE-4069-48AC-8BB6-ED89C579E35C}" srcOrd="3" destOrd="0" presId="urn:microsoft.com/office/officeart/2005/8/layout/target3"/>
    <dgm:cxn modelId="{D31A1A46-E811-4339-AD6F-84CD74C42DD9}" type="presParOf" srcId="{EF2C6CC6-A258-4F73-94A7-AD3A705A9786}" destId="{74F0F228-3C23-4017-BCAA-700D91709497}" srcOrd="4" destOrd="0" presId="urn:microsoft.com/office/officeart/2005/8/layout/target3"/>
    <dgm:cxn modelId="{8397FDCA-8B9E-4BD7-92D9-12F503BB2046}" type="presParOf" srcId="{EF2C6CC6-A258-4F73-94A7-AD3A705A9786}" destId="{DBE71607-4F55-4CC2-B51F-22775E1DAB45}" srcOrd="5" destOrd="0" presId="urn:microsoft.com/office/officeart/2005/8/layout/target3"/>
    <dgm:cxn modelId="{38389020-A65A-4AA3-B499-6369231C1B48}" type="presParOf" srcId="{EF2C6CC6-A258-4F73-94A7-AD3A705A9786}" destId="{D7AB1A9F-B6C6-4D4F-A38B-CC9C2AB4AEBD}" srcOrd="6" destOrd="0" presId="urn:microsoft.com/office/officeart/2005/8/layout/target3"/>
    <dgm:cxn modelId="{41A70815-9231-4D99-81F4-CEB795589CC1}" type="presParOf" srcId="{EF2C6CC6-A258-4F73-94A7-AD3A705A9786}" destId="{AA9473CE-8EA3-4077-B30B-6C2E8472B51F}" srcOrd="7" destOrd="0" presId="urn:microsoft.com/office/officeart/2005/8/layout/target3"/>
    <dgm:cxn modelId="{A401875F-ECCD-4719-BC78-7C661CD9A2EE}" type="presParOf" srcId="{EF2C6CC6-A258-4F73-94A7-AD3A705A9786}" destId="{813DBF1E-EA30-42ED-8A44-C94D34C6A443}" srcOrd="8" destOrd="0" presId="urn:microsoft.com/office/officeart/2005/8/layout/target3"/>
    <dgm:cxn modelId="{2778EB86-97D7-430A-8B84-9CA118D7C1E2}" type="presParOf" srcId="{EF2C6CC6-A258-4F73-94A7-AD3A705A9786}" destId="{86814A47-5E5E-4F3E-AE80-9140D6D0E96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E5BA9-E152-45A7-A98A-78A116461D9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</dgm:pt>
    <dgm:pt modelId="{8AA8C7A7-6C33-4560-86A6-1E86252636F4}">
      <dgm:prSet phldrT="[Текст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smtClean="0"/>
            <a:t>Детское </a:t>
          </a:r>
        </a:p>
        <a:p>
          <a:r>
            <a:rPr lang="ru-RU" sz="2000" b="1" dirty="0" smtClean="0"/>
            <a:t>питание</a:t>
          </a:r>
          <a:endParaRPr lang="ru-RU" sz="2000" b="1" dirty="0"/>
        </a:p>
      </dgm:t>
    </dgm:pt>
    <dgm:pt modelId="{EDFBD0F6-7647-4DCD-8FEA-0674D3C7E78F}" type="parTrans" cxnId="{115E913D-54AC-47EB-A36A-345E3CD32BC7}">
      <dgm:prSet/>
      <dgm:spPr/>
      <dgm:t>
        <a:bodyPr/>
        <a:lstStyle/>
        <a:p>
          <a:endParaRPr lang="ru-RU"/>
        </a:p>
      </dgm:t>
    </dgm:pt>
    <dgm:pt modelId="{4EF9F036-C3F6-492A-94E1-AC0006F44BFD}" type="sibTrans" cxnId="{115E913D-54AC-47EB-A36A-345E3CD32BC7}">
      <dgm:prSet/>
      <dgm:spPr/>
      <dgm:t>
        <a:bodyPr/>
        <a:lstStyle/>
        <a:p>
          <a:endParaRPr lang="ru-RU" dirty="0"/>
        </a:p>
      </dgm:t>
    </dgm:pt>
    <dgm:pt modelId="{386EE0B5-8D88-4D9B-956D-39504D797C4B}">
      <dgm:prSet phldrT="[Текст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ru-RU" sz="2000" b="1" dirty="0" smtClean="0"/>
            <a:t>Молочная продукция  для детей с 3х лет</a:t>
          </a:r>
          <a:endParaRPr lang="ru-RU" sz="2000" b="1" dirty="0"/>
        </a:p>
      </dgm:t>
    </dgm:pt>
    <dgm:pt modelId="{B1A959A4-8DEC-4593-B478-5A06C8B51C52}" type="parTrans" cxnId="{BF46AB55-8A67-4F1D-89C5-73CD7536E30E}">
      <dgm:prSet/>
      <dgm:spPr/>
      <dgm:t>
        <a:bodyPr/>
        <a:lstStyle/>
        <a:p>
          <a:endParaRPr lang="ru-RU"/>
        </a:p>
      </dgm:t>
    </dgm:pt>
    <dgm:pt modelId="{9C9CD80A-2042-4F30-A3D5-81E4BF568481}" type="sibTrans" cxnId="{BF46AB55-8A67-4F1D-89C5-73CD7536E30E}">
      <dgm:prSet/>
      <dgm:spPr/>
      <dgm:t>
        <a:bodyPr/>
        <a:lstStyle/>
        <a:p>
          <a:endParaRPr lang="ru-RU" dirty="0"/>
        </a:p>
      </dgm:t>
    </dgm:pt>
    <dgm:pt modelId="{DFF83AF0-D77F-413C-AF43-D1F4F2B617E2}">
      <dgm:prSet phldrT="[Текст]" custT="1"/>
      <dgm:spPr/>
      <dgm:t>
        <a:bodyPr/>
        <a:lstStyle/>
        <a:p>
          <a:r>
            <a:rPr lang="ru-RU" sz="2000" b="1" dirty="0" smtClean="0"/>
            <a:t>Молочная продукция на козьем молоке для взрослых </a:t>
          </a:r>
          <a:endParaRPr lang="ru-RU" sz="2000" b="1" dirty="0"/>
        </a:p>
      </dgm:t>
    </dgm:pt>
    <dgm:pt modelId="{85270BBF-7F87-4E03-8926-B2EB4E891200}" type="parTrans" cxnId="{BCBF9BE8-3D14-4E28-8885-25AD3F2799A5}">
      <dgm:prSet/>
      <dgm:spPr/>
      <dgm:t>
        <a:bodyPr/>
        <a:lstStyle/>
        <a:p>
          <a:endParaRPr lang="ru-RU"/>
        </a:p>
      </dgm:t>
    </dgm:pt>
    <dgm:pt modelId="{8AB6315D-684D-4F5C-A0C6-2D382F54CD2E}" type="sibTrans" cxnId="{BCBF9BE8-3D14-4E28-8885-25AD3F2799A5}">
      <dgm:prSet/>
      <dgm:spPr/>
      <dgm:t>
        <a:bodyPr/>
        <a:lstStyle/>
        <a:p>
          <a:endParaRPr lang="ru-RU"/>
        </a:p>
      </dgm:t>
    </dgm:pt>
    <dgm:pt modelId="{9D7FF2EE-C583-42C9-8C48-2BE5718DFE9B}" type="pres">
      <dgm:prSet presAssocID="{537E5BA9-E152-45A7-A98A-78A116461D9C}" presName="Name0" presStyleCnt="0">
        <dgm:presLayoutVars>
          <dgm:dir/>
          <dgm:resizeHandles val="exact"/>
        </dgm:presLayoutVars>
      </dgm:prSet>
      <dgm:spPr/>
    </dgm:pt>
    <dgm:pt modelId="{7DCC62F5-FF9A-4283-A131-923ACBEE9BF7}" type="pres">
      <dgm:prSet presAssocID="{8AA8C7A7-6C33-4560-86A6-1E86252636F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5E76C-010F-4D07-9A39-CB25E84B6242}" type="pres">
      <dgm:prSet presAssocID="{4EF9F036-C3F6-492A-94E1-AC0006F44BFD}" presName="space" presStyleCnt="0"/>
      <dgm:spPr/>
    </dgm:pt>
    <dgm:pt modelId="{65074AC3-3906-4502-B92A-91C4B64C5BA4}" type="pres">
      <dgm:prSet presAssocID="{386EE0B5-8D88-4D9B-956D-39504D797C4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60CAE-8204-4868-833A-AB4B70F2CD93}" type="pres">
      <dgm:prSet presAssocID="{9C9CD80A-2042-4F30-A3D5-81E4BF568481}" presName="space" presStyleCnt="0"/>
      <dgm:spPr/>
    </dgm:pt>
    <dgm:pt modelId="{DB63341A-A3B7-4850-A11F-2C5ADFBEA097}" type="pres">
      <dgm:prSet presAssocID="{DFF83AF0-D77F-413C-AF43-D1F4F2B617E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BBF4CA-D17B-4C47-9A3C-093AA65645C9}" type="presOf" srcId="{DFF83AF0-D77F-413C-AF43-D1F4F2B617E2}" destId="{DB63341A-A3B7-4850-A11F-2C5ADFBEA097}" srcOrd="0" destOrd="0" presId="urn:microsoft.com/office/officeart/2005/8/layout/venn3"/>
    <dgm:cxn modelId="{BF46AB55-8A67-4F1D-89C5-73CD7536E30E}" srcId="{537E5BA9-E152-45A7-A98A-78A116461D9C}" destId="{386EE0B5-8D88-4D9B-956D-39504D797C4B}" srcOrd="1" destOrd="0" parTransId="{B1A959A4-8DEC-4593-B478-5A06C8B51C52}" sibTransId="{9C9CD80A-2042-4F30-A3D5-81E4BF568481}"/>
    <dgm:cxn modelId="{BCBF9BE8-3D14-4E28-8885-25AD3F2799A5}" srcId="{537E5BA9-E152-45A7-A98A-78A116461D9C}" destId="{DFF83AF0-D77F-413C-AF43-D1F4F2B617E2}" srcOrd="2" destOrd="0" parTransId="{85270BBF-7F87-4E03-8926-B2EB4E891200}" sibTransId="{8AB6315D-684D-4F5C-A0C6-2D382F54CD2E}"/>
    <dgm:cxn modelId="{0B4497AF-0B36-4499-8BE1-53ED2C822F50}" type="presOf" srcId="{537E5BA9-E152-45A7-A98A-78A116461D9C}" destId="{9D7FF2EE-C583-42C9-8C48-2BE5718DFE9B}" srcOrd="0" destOrd="0" presId="urn:microsoft.com/office/officeart/2005/8/layout/venn3"/>
    <dgm:cxn modelId="{BA4F941A-7605-46C1-8EF2-CA56FFFCBF99}" type="presOf" srcId="{386EE0B5-8D88-4D9B-956D-39504D797C4B}" destId="{65074AC3-3906-4502-B92A-91C4B64C5BA4}" srcOrd="0" destOrd="0" presId="urn:microsoft.com/office/officeart/2005/8/layout/venn3"/>
    <dgm:cxn modelId="{53AF13A0-A8F8-4EAB-8BD5-C8C94C9439C7}" type="presOf" srcId="{8AA8C7A7-6C33-4560-86A6-1E86252636F4}" destId="{7DCC62F5-FF9A-4283-A131-923ACBEE9BF7}" srcOrd="0" destOrd="0" presId="urn:microsoft.com/office/officeart/2005/8/layout/venn3"/>
    <dgm:cxn modelId="{115E913D-54AC-47EB-A36A-345E3CD32BC7}" srcId="{537E5BA9-E152-45A7-A98A-78A116461D9C}" destId="{8AA8C7A7-6C33-4560-86A6-1E86252636F4}" srcOrd="0" destOrd="0" parTransId="{EDFBD0F6-7647-4DCD-8FEA-0674D3C7E78F}" sibTransId="{4EF9F036-C3F6-492A-94E1-AC0006F44BFD}"/>
    <dgm:cxn modelId="{C8A457D2-D467-4DB8-B967-7260C6579583}" type="presParOf" srcId="{9D7FF2EE-C583-42C9-8C48-2BE5718DFE9B}" destId="{7DCC62F5-FF9A-4283-A131-923ACBEE9BF7}" srcOrd="0" destOrd="0" presId="urn:microsoft.com/office/officeart/2005/8/layout/venn3"/>
    <dgm:cxn modelId="{2EBA4938-0FC4-4E7C-A413-25031D8DCC1F}" type="presParOf" srcId="{9D7FF2EE-C583-42C9-8C48-2BE5718DFE9B}" destId="{2BC5E76C-010F-4D07-9A39-CB25E84B6242}" srcOrd="1" destOrd="0" presId="urn:microsoft.com/office/officeart/2005/8/layout/venn3"/>
    <dgm:cxn modelId="{352D2556-FD8F-42BC-8615-F74B0F6A1CA9}" type="presParOf" srcId="{9D7FF2EE-C583-42C9-8C48-2BE5718DFE9B}" destId="{65074AC3-3906-4502-B92A-91C4B64C5BA4}" srcOrd="2" destOrd="0" presId="urn:microsoft.com/office/officeart/2005/8/layout/venn3"/>
    <dgm:cxn modelId="{5CDEC3D0-2544-4669-9EAA-17C7ED4362B5}" type="presParOf" srcId="{9D7FF2EE-C583-42C9-8C48-2BE5718DFE9B}" destId="{7F460CAE-8204-4868-833A-AB4B70F2CD93}" srcOrd="3" destOrd="0" presId="urn:microsoft.com/office/officeart/2005/8/layout/venn3"/>
    <dgm:cxn modelId="{BAE0FFF4-8E5C-485B-970E-0DD968B77CAE}" type="presParOf" srcId="{9D7FF2EE-C583-42C9-8C48-2BE5718DFE9B}" destId="{DB63341A-A3B7-4850-A11F-2C5ADFBEA09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F1949-6EAC-4AA7-9AAB-34C462577BD5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AD929A-84C8-49C3-8159-6B5419A7EF51}">
      <dgm:prSet phldrT="[Текст]" custT="1"/>
      <dgm:spPr/>
      <dgm:t>
        <a:bodyPr/>
        <a:lstStyle/>
        <a:p>
          <a:pPr algn="ctr" defTabSz="914400" rtl="0" eaLnBrk="1" latinLnBrk="0" hangingPunct="1">
            <a:spcBef>
              <a:spcPct val="0"/>
            </a:spcBef>
            <a:buNone/>
            <a:tabLst>
              <a:tab pos="0" algn="l"/>
              <a:tab pos="406086" algn="l"/>
              <a:tab pos="813612" algn="l"/>
              <a:tab pos="1221138" algn="l"/>
              <a:tab pos="1628664" algn="l"/>
              <a:tab pos="2036190" algn="l"/>
              <a:tab pos="2443717" algn="l"/>
              <a:tab pos="2851242" algn="l"/>
              <a:tab pos="3258769" algn="l"/>
              <a:tab pos="3666294" algn="l"/>
              <a:tab pos="4073821" algn="l"/>
              <a:tab pos="4481346" algn="l"/>
              <a:tab pos="4888873" algn="l"/>
              <a:tab pos="5296398" algn="l"/>
              <a:tab pos="5703925" algn="l"/>
              <a:tab pos="6111450" algn="l"/>
              <a:tab pos="6518977" algn="l"/>
              <a:tab pos="6926502" algn="l"/>
              <a:tab pos="7334029" algn="l"/>
              <a:tab pos="7741554" algn="l"/>
              <a:tab pos="8149081" algn="l"/>
            </a:tabLst>
          </a:pPr>
          <a:r>
            <a:rPr lang="ru-RU" sz="3600" b="1" kern="1200" smtClean="0">
              <a:latin typeface="Gabriola" pitchFamily="80" charset="0"/>
              <a:ea typeface="+mj-ea"/>
              <a:cs typeface="+mj-cs"/>
            </a:rPr>
            <a:t>Детское питание </a:t>
          </a:r>
          <a:r>
            <a:rPr lang="lt-LT" sz="3600" b="1" kern="1200" smtClean="0">
              <a:latin typeface="Gabriola" pitchFamily="80" charset="0"/>
              <a:ea typeface="+mj-ea"/>
              <a:cs typeface="+mj-cs"/>
            </a:rPr>
            <a:t>Marmaluzi®</a:t>
          </a:r>
          <a:endParaRPr lang="ru-RU" sz="3600" b="1" kern="1200" dirty="0">
            <a:latin typeface="Gabriola" pitchFamily="80" charset="0"/>
            <a:ea typeface="+mj-ea"/>
            <a:cs typeface="+mj-cs"/>
          </a:endParaRPr>
        </a:p>
      </dgm:t>
    </dgm:pt>
    <dgm:pt modelId="{B18B3ADF-BBC5-4037-B729-C4BE968EE864}" type="parTrans" cxnId="{5F0D3F26-FE84-4C6D-8669-285C44AE59F3}">
      <dgm:prSet/>
      <dgm:spPr/>
      <dgm:t>
        <a:bodyPr/>
        <a:lstStyle/>
        <a:p>
          <a:endParaRPr lang="ru-RU"/>
        </a:p>
      </dgm:t>
    </dgm:pt>
    <dgm:pt modelId="{5F6EB90E-0876-4AB2-97E0-94483BB07AA0}" type="sibTrans" cxnId="{5F0D3F26-FE84-4C6D-8669-285C44AE59F3}">
      <dgm:prSet/>
      <dgm:spPr/>
      <dgm:t>
        <a:bodyPr/>
        <a:lstStyle/>
        <a:p>
          <a:endParaRPr lang="ru-RU"/>
        </a:p>
      </dgm:t>
    </dgm:pt>
    <dgm:pt modelId="{59E0F603-0F2A-46B8-A3D1-467BAF4EBDF9}">
      <dgm:prSet phldrT="[Текст]"/>
      <dgm:spPr/>
      <dgm:t>
        <a:bodyPr/>
        <a:lstStyle/>
        <a:p>
          <a:r>
            <a:rPr lang="ru-RU" b="1" dirty="0" smtClean="0"/>
            <a:t>ПЮРЕ 190 ГР.</a:t>
          </a:r>
          <a:endParaRPr lang="ru-RU" b="1" dirty="0"/>
        </a:p>
      </dgm:t>
    </dgm:pt>
    <dgm:pt modelId="{461EDC15-2EDA-4FFA-B521-E9EB674DBD94}" type="parTrans" cxnId="{50C6CF5E-5B36-4BC9-B9B1-3CDD03F216B4}">
      <dgm:prSet/>
      <dgm:spPr/>
      <dgm:t>
        <a:bodyPr/>
        <a:lstStyle/>
        <a:p>
          <a:endParaRPr lang="ru-RU" dirty="0"/>
        </a:p>
      </dgm:t>
    </dgm:pt>
    <dgm:pt modelId="{3F485A93-E23E-43E1-BD32-FA079A0B9239}" type="sibTrans" cxnId="{50C6CF5E-5B36-4BC9-B9B1-3CDD03F216B4}">
      <dgm:prSet/>
      <dgm:spPr/>
      <dgm:t>
        <a:bodyPr/>
        <a:lstStyle/>
        <a:p>
          <a:endParaRPr lang="ru-RU"/>
        </a:p>
      </dgm:t>
    </dgm:pt>
    <dgm:pt modelId="{C2EEBD8F-A132-40CB-B785-13716308EC1C}">
      <dgm:prSet phldrT="[Текст]" custT="1"/>
      <dgm:spPr/>
      <dgm:t>
        <a:bodyPr/>
        <a:lstStyle/>
        <a:p>
          <a:r>
            <a:rPr lang="ru-RU" sz="1800" b="1" dirty="0" smtClean="0"/>
            <a:t> </a:t>
          </a:r>
          <a:r>
            <a:rPr lang="ru-RU" sz="1600" b="0" dirty="0" smtClean="0"/>
            <a:t>Готовые обеды  (8 </a:t>
          </a:r>
          <a:r>
            <a:rPr lang="en-US" sz="1600" b="0" dirty="0" smtClean="0"/>
            <a:t>sku</a:t>
          </a:r>
          <a:r>
            <a:rPr lang="ru-RU" sz="1600" b="0" dirty="0" smtClean="0"/>
            <a:t>)</a:t>
          </a:r>
          <a:endParaRPr lang="ru-RU" sz="1600" b="1" dirty="0"/>
        </a:p>
      </dgm:t>
    </dgm:pt>
    <dgm:pt modelId="{8325A244-080D-44F4-B5E2-FDDE76D5EFD6}" type="parTrans" cxnId="{163098DE-058B-49D5-A5EC-6D3FBD16B3FB}">
      <dgm:prSet/>
      <dgm:spPr/>
      <dgm:t>
        <a:bodyPr/>
        <a:lstStyle/>
        <a:p>
          <a:endParaRPr lang="ru-RU" dirty="0"/>
        </a:p>
      </dgm:t>
    </dgm:pt>
    <dgm:pt modelId="{659E6346-535F-4889-BEB7-FB8B5E45B3F9}" type="sibTrans" cxnId="{163098DE-058B-49D5-A5EC-6D3FBD16B3FB}">
      <dgm:prSet/>
      <dgm:spPr/>
      <dgm:t>
        <a:bodyPr/>
        <a:lstStyle/>
        <a:p>
          <a:endParaRPr lang="ru-RU"/>
        </a:p>
      </dgm:t>
    </dgm:pt>
    <dgm:pt modelId="{8D7B5621-F9DA-42CE-B915-20FB72D62024}">
      <dgm:prSet phldrT="[Текст]"/>
      <dgm:spPr/>
      <dgm:t>
        <a:bodyPr/>
        <a:lstStyle/>
        <a:p>
          <a:r>
            <a:rPr lang="ru-RU" b="1" dirty="0" smtClean="0"/>
            <a:t>ПЮРЕ 125 ГР.</a:t>
          </a:r>
          <a:endParaRPr lang="ru-RU" b="1" dirty="0"/>
        </a:p>
      </dgm:t>
    </dgm:pt>
    <dgm:pt modelId="{22A61ECF-0544-4E30-A929-DFFED68AEF74}" type="parTrans" cxnId="{BC5B56DE-26B3-40D8-B2F9-2707F1934D2F}">
      <dgm:prSet/>
      <dgm:spPr/>
      <dgm:t>
        <a:bodyPr/>
        <a:lstStyle/>
        <a:p>
          <a:endParaRPr lang="ru-RU" dirty="0"/>
        </a:p>
      </dgm:t>
    </dgm:pt>
    <dgm:pt modelId="{66ABC1B5-9BEE-4E97-940E-593405ED9EB6}" type="sibTrans" cxnId="{BC5B56DE-26B3-40D8-B2F9-2707F1934D2F}">
      <dgm:prSet/>
      <dgm:spPr/>
      <dgm:t>
        <a:bodyPr/>
        <a:lstStyle/>
        <a:p>
          <a:endParaRPr lang="ru-RU"/>
        </a:p>
      </dgm:t>
    </dgm:pt>
    <dgm:pt modelId="{8913E5E3-25A0-420F-ABAB-DFDDEB792526}">
      <dgm:prSet phldrT="[Текст]" custT="1"/>
      <dgm:spPr/>
      <dgm:t>
        <a:bodyPr/>
        <a:lstStyle/>
        <a:p>
          <a:r>
            <a:rPr lang="ru-RU" sz="1600" b="0" dirty="0" smtClean="0"/>
            <a:t>Фруктовые и овощные вкусы</a:t>
          </a:r>
        </a:p>
        <a:p>
          <a:r>
            <a:rPr lang="ru-RU" sz="1600" b="0" dirty="0" smtClean="0"/>
            <a:t>(</a:t>
          </a:r>
          <a:r>
            <a:rPr lang="en-US" sz="1600" b="0" dirty="0" smtClean="0"/>
            <a:t>1</a:t>
          </a:r>
          <a:r>
            <a:rPr lang="ru-RU" sz="1600" b="0" dirty="0" smtClean="0"/>
            <a:t>3 </a:t>
          </a:r>
          <a:r>
            <a:rPr lang="en-US" sz="1600" b="0" dirty="0" smtClean="0"/>
            <a:t>sku</a:t>
          </a:r>
          <a:r>
            <a:rPr lang="ru-RU" sz="1600" b="0" dirty="0" smtClean="0"/>
            <a:t>)</a:t>
          </a:r>
          <a:endParaRPr lang="ru-RU" sz="1600" b="0" dirty="0"/>
        </a:p>
      </dgm:t>
    </dgm:pt>
    <dgm:pt modelId="{94FC2339-9D69-45B7-8A6C-399F22DFA1ED}" type="parTrans" cxnId="{B45F3E1C-A70F-4273-B84E-73FBCFE4B25D}">
      <dgm:prSet/>
      <dgm:spPr/>
      <dgm:t>
        <a:bodyPr/>
        <a:lstStyle/>
        <a:p>
          <a:endParaRPr lang="ru-RU" dirty="0"/>
        </a:p>
      </dgm:t>
    </dgm:pt>
    <dgm:pt modelId="{741DB697-9133-475C-9190-3CC92C693893}" type="sibTrans" cxnId="{B45F3E1C-A70F-4273-B84E-73FBCFE4B25D}">
      <dgm:prSet/>
      <dgm:spPr/>
      <dgm:t>
        <a:bodyPr/>
        <a:lstStyle/>
        <a:p>
          <a:endParaRPr lang="ru-RU"/>
        </a:p>
      </dgm:t>
    </dgm:pt>
    <dgm:pt modelId="{1D469FF8-8832-4BCB-9B68-C0BC7C4433DB}">
      <dgm:prSet phldrT="[Текст]"/>
      <dgm:spPr/>
      <dgm:t>
        <a:bodyPr/>
        <a:lstStyle/>
        <a:p>
          <a:r>
            <a:rPr lang="ru-RU" b="1" dirty="0" smtClean="0"/>
            <a:t>ПЮРЕ 80 ГР.</a:t>
          </a:r>
          <a:endParaRPr lang="ru-RU" b="1" dirty="0"/>
        </a:p>
      </dgm:t>
    </dgm:pt>
    <dgm:pt modelId="{AFE30665-CC66-4352-93DC-F908B7B6C7CF}" type="parTrans" cxnId="{5484D05B-847E-4516-ACB1-077E230843AD}">
      <dgm:prSet/>
      <dgm:spPr/>
      <dgm:t>
        <a:bodyPr/>
        <a:lstStyle/>
        <a:p>
          <a:endParaRPr lang="ru-RU" dirty="0"/>
        </a:p>
      </dgm:t>
    </dgm:pt>
    <dgm:pt modelId="{CFC7E88A-2D3B-4C30-A2FA-ED6D2F634C1B}" type="sibTrans" cxnId="{5484D05B-847E-4516-ACB1-077E230843AD}">
      <dgm:prSet/>
      <dgm:spPr/>
      <dgm:t>
        <a:bodyPr/>
        <a:lstStyle/>
        <a:p>
          <a:endParaRPr lang="ru-RU"/>
        </a:p>
      </dgm:t>
    </dgm:pt>
    <dgm:pt modelId="{518036B0-AF0E-446D-8141-D236CDA20390}">
      <dgm:prSet phldrT="[Текст]" custT="1"/>
      <dgm:spPr/>
      <dgm:t>
        <a:bodyPr/>
        <a:lstStyle/>
        <a:p>
          <a:r>
            <a:rPr lang="ru-RU" sz="1600" dirty="0" smtClean="0"/>
            <a:t>Фруктовые и овощные </a:t>
          </a:r>
          <a:r>
            <a:rPr lang="ru-RU" sz="1600" dirty="0" err="1" smtClean="0"/>
            <a:t>моновкусы</a:t>
          </a:r>
          <a:r>
            <a:rPr lang="ru-RU" sz="1600" dirty="0" smtClean="0"/>
            <a:t> </a:t>
          </a:r>
        </a:p>
        <a:p>
          <a:r>
            <a:rPr lang="ru-RU" sz="1600" dirty="0" smtClean="0"/>
            <a:t>(8 </a:t>
          </a:r>
          <a:r>
            <a:rPr lang="en-US" sz="1600" dirty="0" smtClean="0"/>
            <a:t>sku</a:t>
          </a:r>
          <a:r>
            <a:rPr lang="ru-RU" sz="1600" dirty="0" smtClean="0"/>
            <a:t>) </a:t>
          </a:r>
          <a:endParaRPr lang="ru-RU" sz="1600" dirty="0"/>
        </a:p>
      </dgm:t>
    </dgm:pt>
    <dgm:pt modelId="{38A5A5CB-F661-4CDF-9EA8-2898EF34093E}" type="parTrans" cxnId="{33C2C153-61FB-4A56-87FB-9BDBB2EBE63D}">
      <dgm:prSet/>
      <dgm:spPr/>
      <dgm:t>
        <a:bodyPr/>
        <a:lstStyle/>
        <a:p>
          <a:endParaRPr lang="ru-RU" dirty="0"/>
        </a:p>
      </dgm:t>
    </dgm:pt>
    <dgm:pt modelId="{17815011-9781-4D52-AC27-47F291254D3D}" type="sibTrans" cxnId="{33C2C153-61FB-4A56-87FB-9BDBB2EBE63D}">
      <dgm:prSet/>
      <dgm:spPr/>
      <dgm:t>
        <a:bodyPr/>
        <a:lstStyle/>
        <a:p>
          <a:endParaRPr lang="ru-RU"/>
        </a:p>
      </dgm:t>
    </dgm:pt>
    <dgm:pt modelId="{A2777A44-46EF-4435-B851-C029A0947B46}">
      <dgm:prSet phldrT="[Текст]" custT="1"/>
      <dgm:spPr/>
      <dgm:t>
        <a:bodyPr/>
        <a:lstStyle/>
        <a:p>
          <a:r>
            <a:rPr lang="ru-RU" sz="1600" b="0" dirty="0" smtClean="0"/>
            <a:t>Готовые обеды, десерт и каши </a:t>
          </a:r>
        </a:p>
        <a:p>
          <a:r>
            <a:rPr lang="ru-RU" sz="1600" b="0" dirty="0" smtClean="0"/>
            <a:t>(10 </a:t>
          </a:r>
          <a:r>
            <a:rPr lang="en-US" sz="1600" b="0" dirty="0" smtClean="0"/>
            <a:t>sku)</a:t>
          </a:r>
          <a:r>
            <a:rPr lang="ru-RU" sz="1600" b="0" dirty="0" smtClean="0"/>
            <a:t> </a:t>
          </a:r>
          <a:endParaRPr lang="ru-RU" sz="1600" b="0" dirty="0"/>
        </a:p>
      </dgm:t>
    </dgm:pt>
    <dgm:pt modelId="{61870D04-8BCA-4F81-B738-4980B1D4E5C2}" type="parTrans" cxnId="{FBEA5BD0-8EED-4E2C-A101-CFFF72D3AD82}">
      <dgm:prSet/>
      <dgm:spPr/>
      <dgm:t>
        <a:bodyPr/>
        <a:lstStyle/>
        <a:p>
          <a:endParaRPr lang="ru-RU"/>
        </a:p>
      </dgm:t>
    </dgm:pt>
    <dgm:pt modelId="{33280599-118F-4654-8370-C0FE45330039}" type="sibTrans" cxnId="{FBEA5BD0-8EED-4E2C-A101-CFFF72D3AD82}">
      <dgm:prSet/>
      <dgm:spPr/>
      <dgm:t>
        <a:bodyPr/>
        <a:lstStyle/>
        <a:p>
          <a:endParaRPr lang="ru-RU"/>
        </a:p>
      </dgm:t>
    </dgm:pt>
    <dgm:pt modelId="{67A7B57B-64BE-48E4-AB19-7D44A9EAE52D}">
      <dgm:prSet phldrT="[Текст]"/>
      <dgm:spPr/>
      <dgm:t>
        <a:bodyPr/>
        <a:lstStyle/>
        <a:p>
          <a:r>
            <a:rPr lang="ru-RU" b="1" dirty="0" smtClean="0"/>
            <a:t>НАПИТКИ 200 МЛ.</a:t>
          </a:r>
          <a:endParaRPr lang="ru-RU" b="1" dirty="0"/>
        </a:p>
      </dgm:t>
    </dgm:pt>
    <dgm:pt modelId="{6919C613-9E9B-46D4-A775-ECE12F9C93BC}" type="parTrans" cxnId="{79E10645-6B32-4649-956F-FB504C071A6F}">
      <dgm:prSet/>
      <dgm:spPr/>
      <dgm:t>
        <a:bodyPr/>
        <a:lstStyle/>
        <a:p>
          <a:endParaRPr lang="ru-RU"/>
        </a:p>
      </dgm:t>
    </dgm:pt>
    <dgm:pt modelId="{E6747D9F-F7C1-44DB-B5EF-DC161B4250DB}" type="sibTrans" cxnId="{79E10645-6B32-4649-956F-FB504C071A6F}">
      <dgm:prSet/>
      <dgm:spPr/>
      <dgm:t>
        <a:bodyPr/>
        <a:lstStyle/>
        <a:p>
          <a:endParaRPr lang="ru-RU"/>
        </a:p>
      </dgm:t>
    </dgm:pt>
    <dgm:pt modelId="{7676257B-C2A1-4AAD-B0EE-D2A13EECD206}">
      <dgm:prSet phldrT="[Текст]" custT="1"/>
      <dgm:spPr/>
      <dgm:t>
        <a:bodyPr/>
        <a:lstStyle/>
        <a:p>
          <a:r>
            <a:rPr lang="ru-RU" sz="1600" b="0" dirty="0" smtClean="0"/>
            <a:t>Соки, нектар и компот</a:t>
          </a:r>
          <a:br>
            <a:rPr lang="ru-RU" sz="1600" b="0" dirty="0" smtClean="0"/>
          </a:br>
          <a:r>
            <a:rPr lang="ru-RU" sz="1600" b="0" dirty="0" smtClean="0"/>
            <a:t>(13 </a:t>
          </a:r>
          <a:r>
            <a:rPr lang="en-US" sz="1600" b="0" dirty="0" smtClean="0"/>
            <a:t>sku)</a:t>
          </a:r>
          <a:endParaRPr lang="ru-RU" sz="1600" b="0" dirty="0"/>
        </a:p>
      </dgm:t>
    </dgm:pt>
    <dgm:pt modelId="{FD4195C8-51ED-4258-B736-9A3134705C37}" type="sibTrans" cxnId="{5052F90B-1A2B-4428-B1EF-208C7C5742CE}">
      <dgm:prSet/>
      <dgm:spPr/>
      <dgm:t>
        <a:bodyPr/>
        <a:lstStyle/>
        <a:p>
          <a:endParaRPr lang="ru-RU"/>
        </a:p>
      </dgm:t>
    </dgm:pt>
    <dgm:pt modelId="{0550E971-3744-46BC-B0AC-D3AEB8D41026}" type="parTrans" cxnId="{5052F90B-1A2B-4428-B1EF-208C7C5742CE}">
      <dgm:prSet/>
      <dgm:spPr/>
      <dgm:t>
        <a:bodyPr/>
        <a:lstStyle/>
        <a:p>
          <a:endParaRPr lang="ru-RU" dirty="0"/>
        </a:p>
      </dgm:t>
    </dgm:pt>
    <dgm:pt modelId="{48C1FCED-3951-4503-8A4F-01F42A3233BE}" type="pres">
      <dgm:prSet presAssocID="{369F1949-6EAC-4AA7-9AAB-34C462577B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5BAF68-7991-4491-86EE-0C64DE4AADCC}" type="pres">
      <dgm:prSet presAssocID="{E3AD929A-84C8-49C3-8159-6B5419A7EF51}" presName="vertOne" presStyleCnt="0"/>
      <dgm:spPr/>
      <dgm:t>
        <a:bodyPr/>
        <a:lstStyle/>
        <a:p>
          <a:endParaRPr lang="ru-RU"/>
        </a:p>
      </dgm:t>
    </dgm:pt>
    <dgm:pt modelId="{E3C2A69B-ABFB-4E44-8ED0-CDC14F8AA91D}" type="pres">
      <dgm:prSet presAssocID="{E3AD929A-84C8-49C3-8159-6B5419A7EF51}" presName="txOne" presStyleLbl="node0" presStyleIdx="0" presStyleCnt="1" custScaleY="45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6F7C1D-9CD2-4BFD-9F6A-C3DB7EFD555C}" type="pres">
      <dgm:prSet presAssocID="{E3AD929A-84C8-49C3-8159-6B5419A7EF51}" presName="parTransOne" presStyleCnt="0"/>
      <dgm:spPr/>
      <dgm:t>
        <a:bodyPr/>
        <a:lstStyle/>
        <a:p>
          <a:endParaRPr lang="ru-RU"/>
        </a:p>
      </dgm:t>
    </dgm:pt>
    <dgm:pt modelId="{3270B4EE-17ED-488F-93CA-09B490B81A4A}" type="pres">
      <dgm:prSet presAssocID="{E3AD929A-84C8-49C3-8159-6B5419A7EF51}" presName="horzOne" presStyleCnt="0"/>
      <dgm:spPr/>
      <dgm:t>
        <a:bodyPr/>
        <a:lstStyle/>
        <a:p>
          <a:endParaRPr lang="ru-RU"/>
        </a:p>
      </dgm:t>
    </dgm:pt>
    <dgm:pt modelId="{B4541965-CD7A-431C-860B-859EBFD845AE}" type="pres">
      <dgm:prSet presAssocID="{1D469FF8-8832-4BCB-9B68-C0BC7C4433DB}" presName="vertTwo" presStyleCnt="0"/>
      <dgm:spPr/>
      <dgm:t>
        <a:bodyPr/>
        <a:lstStyle/>
        <a:p>
          <a:endParaRPr lang="ru-RU"/>
        </a:p>
      </dgm:t>
    </dgm:pt>
    <dgm:pt modelId="{253B19BF-4AAB-4B13-88B1-14485E52E9CE}" type="pres">
      <dgm:prSet presAssocID="{1D469FF8-8832-4BCB-9B68-C0BC7C4433DB}" presName="txTwo" presStyleLbl="node2" presStyleIdx="0" presStyleCnt="4" custScaleX="93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C67F65-9E2D-41B4-AB5F-CF2FA4AFC613}" type="pres">
      <dgm:prSet presAssocID="{1D469FF8-8832-4BCB-9B68-C0BC7C4433DB}" presName="parTransTwo" presStyleCnt="0"/>
      <dgm:spPr/>
      <dgm:t>
        <a:bodyPr/>
        <a:lstStyle/>
        <a:p>
          <a:endParaRPr lang="ru-RU"/>
        </a:p>
      </dgm:t>
    </dgm:pt>
    <dgm:pt modelId="{18F254A1-808E-44C9-97E7-A49D36B082F8}" type="pres">
      <dgm:prSet presAssocID="{1D469FF8-8832-4BCB-9B68-C0BC7C4433DB}" presName="horzTwo" presStyleCnt="0"/>
      <dgm:spPr/>
      <dgm:t>
        <a:bodyPr/>
        <a:lstStyle/>
        <a:p>
          <a:endParaRPr lang="ru-RU"/>
        </a:p>
      </dgm:t>
    </dgm:pt>
    <dgm:pt modelId="{87B92F61-9B14-4BFD-87AA-435263E675B2}" type="pres">
      <dgm:prSet presAssocID="{518036B0-AF0E-446D-8141-D236CDA20390}" presName="vertThree" presStyleCnt="0"/>
      <dgm:spPr/>
      <dgm:t>
        <a:bodyPr/>
        <a:lstStyle/>
        <a:p>
          <a:endParaRPr lang="ru-RU"/>
        </a:p>
      </dgm:t>
    </dgm:pt>
    <dgm:pt modelId="{31DC81AB-555F-4E54-9C3B-6A82A0A2DD3B}" type="pres">
      <dgm:prSet presAssocID="{518036B0-AF0E-446D-8141-D236CDA20390}" presName="txThree" presStyleLbl="node3" presStyleIdx="0" presStyleCnt="5" custScaleX="150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A0D15-08D2-459B-BC91-EA672ADFCD00}" type="pres">
      <dgm:prSet presAssocID="{518036B0-AF0E-446D-8141-D236CDA20390}" presName="horzThree" presStyleCnt="0"/>
      <dgm:spPr/>
      <dgm:t>
        <a:bodyPr/>
        <a:lstStyle/>
        <a:p>
          <a:endParaRPr lang="ru-RU"/>
        </a:p>
      </dgm:t>
    </dgm:pt>
    <dgm:pt modelId="{01EA14BE-4D39-469B-99AA-7BDE0F1FA6C6}" type="pres">
      <dgm:prSet presAssocID="{CFC7E88A-2D3B-4C30-A2FA-ED6D2F634C1B}" presName="sibSpaceTwo" presStyleCnt="0"/>
      <dgm:spPr/>
      <dgm:t>
        <a:bodyPr/>
        <a:lstStyle/>
        <a:p>
          <a:endParaRPr lang="ru-RU"/>
        </a:p>
      </dgm:t>
    </dgm:pt>
    <dgm:pt modelId="{D2928F03-BE9B-493C-8668-C47B672C481F}" type="pres">
      <dgm:prSet presAssocID="{8D7B5621-F9DA-42CE-B915-20FB72D62024}" presName="vertTwo" presStyleCnt="0"/>
      <dgm:spPr/>
      <dgm:t>
        <a:bodyPr/>
        <a:lstStyle/>
        <a:p>
          <a:endParaRPr lang="ru-RU"/>
        </a:p>
      </dgm:t>
    </dgm:pt>
    <dgm:pt modelId="{D2E99344-0FA1-4E07-A2B9-2A401D0FE68D}" type="pres">
      <dgm:prSet presAssocID="{8D7B5621-F9DA-42CE-B915-20FB72D62024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F10FA-FD4D-4F7C-81CF-4063E143D3C9}" type="pres">
      <dgm:prSet presAssocID="{8D7B5621-F9DA-42CE-B915-20FB72D62024}" presName="parTransTwo" presStyleCnt="0"/>
      <dgm:spPr/>
      <dgm:t>
        <a:bodyPr/>
        <a:lstStyle/>
        <a:p>
          <a:endParaRPr lang="ru-RU"/>
        </a:p>
      </dgm:t>
    </dgm:pt>
    <dgm:pt modelId="{C52D1AD4-5C47-40BA-BE6B-7D80691D0A41}" type="pres">
      <dgm:prSet presAssocID="{8D7B5621-F9DA-42CE-B915-20FB72D62024}" presName="horzTwo" presStyleCnt="0"/>
      <dgm:spPr/>
      <dgm:t>
        <a:bodyPr/>
        <a:lstStyle/>
        <a:p>
          <a:endParaRPr lang="ru-RU"/>
        </a:p>
      </dgm:t>
    </dgm:pt>
    <dgm:pt modelId="{3CC26802-3478-44F2-AC09-910421A81DB6}" type="pres">
      <dgm:prSet presAssocID="{8913E5E3-25A0-420F-ABAB-DFDDEB792526}" presName="vertThree" presStyleCnt="0"/>
      <dgm:spPr/>
      <dgm:t>
        <a:bodyPr/>
        <a:lstStyle/>
        <a:p>
          <a:endParaRPr lang="ru-RU"/>
        </a:p>
      </dgm:t>
    </dgm:pt>
    <dgm:pt modelId="{55E5307C-35C5-45C6-A497-CE9083B85EB9}" type="pres">
      <dgm:prSet presAssocID="{8913E5E3-25A0-420F-ABAB-DFDDEB792526}" presName="txThree" presStyleLbl="node3" presStyleIdx="1" presStyleCnt="5" custScaleX="112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35C83-CE3E-4288-979A-37073D789C0D}" type="pres">
      <dgm:prSet presAssocID="{8913E5E3-25A0-420F-ABAB-DFDDEB792526}" presName="horzThree" presStyleCnt="0"/>
      <dgm:spPr/>
      <dgm:t>
        <a:bodyPr/>
        <a:lstStyle/>
        <a:p>
          <a:endParaRPr lang="ru-RU"/>
        </a:p>
      </dgm:t>
    </dgm:pt>
    <dgm:pt modelId="{56B1A7F1-8225-4E57-920F-4A51C3577942}" type="pres">
      <dgm:prSet presAssocID="{741DB697-9133-475C-9190-3CC92C693893}" presName="sibSpaceThree" presStyleCnt="0"/>
      <dgm:spPr/>
    </dgm:pt>
    <dgm:pt modelId="{4F6CDFE5-51C6-4337-8CFF-C153B2768FE7}" type="pres">
      <dgm:prSet presAssocID="{A2777A44-46EF-4435-B851-C029A0947B46}" presName="vertThree" presStyleCnt="0"/>
      <dgm:spPr/>
    </dgm:pt>
    <dgm:pt modelId="{ED6B6041-5EA0-4B79-94A1-F2F5754F558E}" type="pres">
      <dgm:prSet presAssocID="{A2777A44-46EF-4435-B851-C029A0947B46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04379-FEED-4AA7-A77F-EB95597074CB}" type="pres">
      <dgm:prSet presAssocID="{A2777A44-46EF-4435-B851-C029A0947B46}" presName="horzThree" presStyleCnt="0"/>
      <dgm:spPr/>
    </dgm:pt>
    <dgm:pt modelId="{07BED621-1325-4BF7-AB58-09E637279D4E}" type="pres">
      <dgm:prSet presAssocID="{66ABC1B5-9BEE-4E97-940E-593405ED9EB6}" presName="sibSpaceTwo" presStyleCnt="0"/>
      <dgm:spPr/>
      <dgm:t>
        <a:bodyPr/>
        <a:lstStyle/>
        <a:p>
          <a:endParaRPr lang="ru-RU"/>
        </a:p>
      </dgm:t>
    </dgm:pt>
    <dgm:pt modelId="{25C38945-3CA2-4CE1-AEEB-3434B3514151}" type="pres">
      <dgm:prSet presAssocID="{59E0F603-0F2A-46B8-A3D1-467BAF4EBDF9}" presName="vertTwo" presStyleCnt="0"/>
      <dgm:spPr/>
      <dgm:t>
        <a:bodyPr/>
        <a:lstStyle/>
        <a:p>
          <a:endParaRPr lang="ru-RU"/>
        </a:p>
      </dgm:t>
    </dgm:pt>
    <dgm:pt modelId="{737B8A9B-8D20-4E39-8AE7-A30175539B58}" type="pres">
      <dgm:prSet presAssocID="{59E0F603-0F2A-46B8-A3D1-467BAF4EBDF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AB64A-9538-43EB-AFAB-443FBCFD92CD}" type="pres">
      <dgm:prSet presAssocID="{59E0F603-0F2A-46B8-A3D1-467BAF4EBDF9}" presName="parTransTwo" presStyleCnt="0"/>
      <dgm:spPr/>
      <dgm:t>
        <a:bodyPr/>
        <a:lstStyle/>
        <a:p>
          <a:endParaRPr lang="ru-RU"/>
        </a:p>
      </dgm:t>
    </dgm:pt>
    <dgm:pt modelId="{DE6A4EEB-7DF3-4F4D-A2B1-D25716B8A433}" type="pres">
      <dgm:prSet presAssocID="{59E0F603-0F2A-46B8-A3D1-467BAF4EBDF9}" presName="horzTwo" presStyleCnt="0"/>
      <dgm:spPr/>
      <dgm:t>
        <a:bodyPr/>
        <a:lstStyle/>
        <a:p>
          <a:endParaRPr lang="ru-RU"/>
        </a:p>
      </dgm:t>
    </dgm:pt>
    <dgm:pt modelId="{BFE71EAE-278F-4845-93E7-A3DD8D9B8348}" type="pres">
      <dgm:prSet presAssocID="{C2EEBD8F-A132-40CB-B785-13716308EC1C}" presName="vertThree" presStyleCnt="0"/>
      <dgm:spPr/>
      <dgm:t>
        <a:bodyPr/>
        <a:lstStyle/>
        <a:p>
          <a:endParaRPr lang="ru-RU"/>
        </a:p>
      </dgm:t>
    </dgm:pt>
    <dgm:pt modelId="{30CB7E0B-F3EF-406B-BA65-58CB12594CA9}" type="pres">
      <dgm:prSet presAssocID="{C2EEBD8F-A132-40CB-B785-13716308EC1C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DF689-DB3C-4B4F-9292-462FF3F915C2}" type="pres">
      <dgm:prSet presAssocID="{C2EEBD8F-A132-40CB-B785-13716308EC1C}" presName="horzThree" presStyleCnt="0"/>
      <dgm:spPr/>
      <dgm:t>
        <a:bodyPr/>
        <a:lstStyle/>
        <a:p>
          <a:endParaRPr lang="ru-RU"/>
        </a:p>
      </dgm:t>
    </dgm:pt>
    <dgm:pt modelId="{8A8E1801-11F6-40E4-9B9B-F2940A6F62A9}" type="pres">
      <dgm:prSet presAssocID="{3F485A93-E23E-43E1-BD32-FA079A0B9239}" presName="sibSpaceTwo" presStyleCnt="0"/>
      <dgm:spPr/>
      <dgm:t>
        <a:bodyPr/>
        <a:lstStyle/>
        <a:p>
          <a:endParaRPr lang="ru-RU"/>
        </a:p>
      </dgm:t>
    </dgm:pt>
    <dgm:pt modelId="{C5620AC0-F08B-4012-8259-96C97EA1E3BE}" type="pres">
      <dgm:prSet presAssocID="{67A7B57B-64BE-48E4-AB19-7D44A9EAE52D}" presName="vertTwo" presStyleCnt="0"/>
      <dgm:spPr/>
    </dgm:pt>
    <dgm:pt modelId="{DB91C775-D0B0-4EFA-AF26-4A9E41D3F09D}" type="pres">
      <dgm:prSet presAssocID="{67A7B57B-64BE-48E4-AB19-7D44A9EAE52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A9CDEE-787A-4CD6-B67A-36E5B404F39C}" type="pres">
      <dgm:prSet presAssocID="{67A7B57B-64BE-48E4-AB19-7D44A9EAE52D}" presName="parTransTwo" presStyleCnt="0"/>
      <dgm:spPr/>
    </dgm:pt>
    <dgm:pt modelId="{F2D28E83-DF78-4FBF-A76A-C6F47674F4E9}" type="pres">
      <dgm:prSet presAssocID="{67A7B57B-64BE-48E4-AB19-7D44A9EAE52D}" presName="horzTwo" presStyleCnt="0"/>
      <dgm:spPr/>
    </dgm:pt>
    <dgm:pt modelId="{BC884762-E810-43A4-B1FA-8D91775A09BC}" type="pres">
      <dgm:prSet presAssocID="{7676257B-C2A1-4AAD-B0EE-D2A13EECD206}" presName="vertThree" presStyleCnt="0"/>
      <dgm:spPr/>
      <dgm:t>
        <a:bodyPr/>
        <a:lstStyle/>
        <a:p>
          <a:endParaRPr lang="ru-RU"/>
        </a:p>
      </dgm:t>
    </dgm:pt>
    <dgm:pt modelId="{83C9BF67-8AB1-484B-B1CD-4B137D816FCD}" type="pres">
      <dgm:prSet presAssocID="{7676257B-C2A1-4AAD-B0EE-D2A13EECD20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BA9C6-EE44-479A-A723-F3F2B34B6F00}" type="pres">
      <dgm:prSet presAssocID="{7676257B-C2A1-4AAD-B0EE-D2A13EECD206}" presName="horzThree" presStyleCnt="0"/>
      <dgm:spPr/>
      <dgm:t>
        <a:bodyPr/>
        <a:lstStyle/>
        <a:p>
          <a:endParaRPr lang="ru-RU"/>
        </a:p>
      </dgm:t>
    </dgm:pt>
  </dgm:ptLst>
  <dgm:cxnLst>
    <dgm:cxn modelId="{B45F3E1C-A70F-4273-B84E-73FBCFE4B25D}" srcId="{8D7B5621-F9DA-42CE-B915-20FB72D62024}" destId="{8913E5E3-25A0-420F-ABAB-DFDDEB792526}" srcOrd="0" destOrd="0" parTransId="{94FC2339-9D69-45B7-8A6C-399F22DFA1ED}" sibTransId="{741DB697-9133-475C-9190-3CC92C693893}"/>
    <dgm:cxn modelId="{D0DF7DDA-FF7F-4255-8DAB-F1D7E36F5FC9}" type="presOf" srcId="{8913E5E3-25A0-420F-ABAB-DFDDEB792526}" destId="{55E5307C-35C5-45C6-A497-CE9083B85EB9}" srcOrd="0" destOrd="0" presId="urn:microsoft.com/office/officeart/2005/8/layout/hierarchy4"/>
    <dgm:cxn modelId="{163098DE-058B-49D5-A5EC-6D3FBD16B3FB}" srcId="{59E0F603-0F2A-46B8-A3D1-467BAF4EBDF9}" destId="{C2EEBD8F-A132-40CB-B785-13716308EC1C}" srcOrd="0" destOrd="0" parTransId="{8325A244-080D-44F4-B5E2-FDDE76D5EFD6}" sibTransId="{659E6346-535F-4889-BEB7-FB8B5E45B3F9}"/>
    <dgm:cxn modelId="{E2E0B7EE-A64D-481F-9189-2408954A9642}" type="presOf" srcId="{8D7B5621-F9DA-42CE-B915-20FB72D62024}" destId="{D2E99344-0FA1-4E07-A2B9-2A401D0FE68D}" srcOrd="0" destOrd="0" presId="urn:microsoft.com/office/officeart/2005/8/layout/hierarchy4"/>
    <dgm:cxn modelId="{FEDB1732-AAAC-454D-AF6E-50786A2D4F70}" type="presOf" srcId="{67A7B57B-64BE-48E4-AB19-7D44A9EAE52D}" destId="{DB91C775-D0B0-4EFA-AF26-4A9E41D3F09D}" srcOrd="0" destOrd="0" presId="urn:microsoft.com/office/officeart/2005/8/layout/hierarchy4"/>
    <dgm:cxn modelId="{50C6CF5E-5B36-4BC9-B9B1-3CDD03F216B4}" srcId="{E3AD929A-84C8-49C3-8159-6B5419A7EF51}" destId="{59E0F603-0F2A-46B8-A3D1-467BAF4EBDF9}" srcOrd="2" destOrd="0" parTransId="{461EDC15-2EDA-4FFA-B521-E9EB674DBD94}" sibTransId="{3F485A93-E23E-43E1-BD32-FA079A0B9239}"/>
    <dgm:cxn modelId="{5484D05B-847E-4516-ACB1-077E230843AD}" srcId="{E3AD929A-84C8-49C3-8159-6B5419A7EF51}" destId="{1D469FF8-8832-4BCB-9B68-C0BC7C4433DB}" srcOrd="0" destOrd="0" parTransId="{AFE30665-CC66-4352-93DC-F908B7B6C7CF}" sibTransId="{CFC7E88A-2D3B-4C30-A2FA-ED6D2F634C1B}"/>
    <dgm:cxn modelId="{1CD3BE76-6B5E-4D4B-9B4A-A839EFB72503}" type="presOf" srcId="{59E0F603-0F2A-46B8-A3D1-467BAF4EBDF9}" destId="{737B8A9B-8D20-4E39-8AE7-A30175539B58}" srcOrd="0" destOrd="0" presId="urn:microsoft.com/office/officeart/2005/8/layout/hierarchy4"/>
    <dgm:cxn modelId="{A7CB32A4-3465-42E7-A239-0CA0C3E26E16}" type="presOf" srcId="{7676257B-C2A1-4AAD-B0EE-D2A13EECD206}" destId="{83C9BF67-8AB1-484B-B1CD-4B137D816FCD}" srcOrd="0" destOrd="0" presId="urn:microsoft.com/office/officeart/2005/8/layout/hierarchy4"/>
    <dgm:cxn modelId="{BC5B56DE-26B3-40D8-B2F9-2707F1934D2F}" srcId="{E3AD929A-84C8-49C3-8159-6B5419A7EF51}" destId="{8D7B5621-F9DA-42CE-B915-20FB72D62024}" srcOrd="1" destOrd="0" parTransId="{22A61ECF-0544-4E30-A929-DFFED68AEF74}" sibTransId="{66ABC1B5-9BEE-4E97-940E-593405ED9EB6}"/>
    <dgm:cxn modelId="{B989EF45-0882-4AD2-A7F6-03172F584880}" type="presOf" srcId="{E3AD929A-84C8-49C3-8159-6B5419A7EF51}" destId="{E3C2A69B-ABFB-4E44-8ED0-CDC14F8AA91D}" srcOrd="0" destOrd="0" presId="urn:microsoft.com/office/officeart/2005/8/layout/hierarchy4"/>
    <dgm:cxn modelId="{8779729F-DF09-49CA-B1CF-87059629AE38}" type="presOf" srcId="{C2EEBD8F-A132-40CB-B785-13716308EC1C}" destId="{30CB7E0B-F3EF-406B-BA65-58CB12594CA9}" srcOrd="0" destOrd="0" presId="urn:microsoft.com/office/officeart/2005/8/layout/hierarchy4"/>
    <dgm:cxn modelId="{DC9B693A-1BFB-4162-B2B2-05A83226237B}" type="presOf" srcId="{518036B0-AF0E-446D-8141-D236CDA20390}" destId="{31DC81AB-555F-4E54-9C3B-6A82A0A2DD3B}" srcOrd="0" destOrd="0" presId="urn:microsoft.com/office/officeart/2005/8/layout/hierarchy4"/>
    <dgm:cxn modelId="{5052F90B-1A2B-4428-B1EF-208C7C5742CE}" srcId="{67A7B57B-64BE-48E4-AB19-7D44A9EAE52D}" destId="{7676257B-C2A1-4AAD-B0EE-D2A13EECD206}" srcOrd="0" destOrd="0" parTransId="{0550E971-3744-46BC-B0AC-D3AEB8D41026}" sibTransId="{FD4195C8-51ED-4258-B736-9A3134705C37}"/>
    <dgm:cxn modelId="{09944375-CADC-4F36-B6ED-3BD6E343F07E}" type="presOf" srcId="{1D469FF8-8832-4BCB-9B68-C0BC7C4433DB}" destId="{253B19BF-4AAB-4B13-88B1-14485E52E9CE}" srcOrd="0" destOrd="0" presId="urn:microsoft.com/office/officeart/2005/8/layout/hierarchy4"/>
    <dgm:cxn modelId="{F5776905-D6D6-451F-885A-708FC9A3451B}" type="presOf" srcId="{369F1949-6EAC-4AA7-9AAB-34C462577BD5}" destId="{48C1FCED-3951-4503-8A4F-01F42A3233BE}" srcOrd="0" destOrd="0" presId="urn:microsoft.com/office/officeart/2005/8/layout/hierarchy4"/>
    <dgm:cxn modelId="{5F0D3F26-FE84-4C6D-8669-285C44AE59F3}" srcId="{369F1949-6EAC-4AA7-9AAB-34C462577BD5}" destId="{E3AD929A-84C8-49C3-8159-6B5419A7EF51}" srcOrd="0" destOrd="0" parTransId="{B18B3ADF-BBC5-4037-B729-C4BE968EE864}" sibTransId="{5F6EB90E-0876-4AB2-97E0-94483BB07AA0}"/>
    <dgm:cxn modelId="{963CB31C-8461-45FE-A07F-D0B99A5BD5CA}" type="presOf" srcId="{A2777A44-46EF-4435-B851-C029A0947B46}" destId="{ED6B6041-5EA0-4B79-94A1-F2F5754F558E}" srcOrd="0" destOrd="0" presId="urn:microsoft.com/office/officeart/2005/8/layout/hierarchy4"/>
    <dgm:cxn modelId="{33C2C153-61FB-4A56-87FB-9BDBB2EBE63D}" srcId="{1D469FF8-8832-4BCB-9B68-C0BC7C4433DB}" destId="{518036B0-AF0E-446D-8141-D236CDA20390}" srcOrd="0" destOrd="0" parTransId="{38A5A5CB-F661-4CDF-9EA8-2898EF34093E}" sibTransId="{17815011-9781-4D52-AC27-47F291254D3D}"/>
    <dgm:cxn modelId="{79E10645-6B32-4649-956F-FB504C071A6F}" srcId="{E3AD929A-84C8-49C3-8159-6B5419A7EF51}" destId="{67A7B57B-64BE-48E4-AB19-7D44A9EAE52D}" srcOrd="3" destOrd="0" parTransId="{6919C613-9E9B-46D4-A775-ECE12F9C93BC}" sibTransId="{E6747D9F-F7C1-44DB-B5EF-DC161B4250DB}"/>
    <dgm:cxn modelId="{FBEA5BD0-8EED-4E2C-A101-CFFF72D3AD82}" srcId="{8D7B5621-F9DA-42CE-B915-20FB72D62024}" destId="{A2777A44-46EF-4435-B851-C029A0947B46}" srcOrd="1" destOrd="0" parTransId="{61870D04-8BCA-4F81-B738-4980B1D4E5C2}" sibTransId="{33280599-118F-4654-8370-C0FE45330039}"/>
    <dgm:cxn modelId="{0F818B9C-0F1C-45DA-BACB-72E70FAE3CA6}" type="presParOf" srcId="{48C1FCED-3951-4503-8A4F-01F42A3233BE}" destId="{835BAF68-7991-4491-86EE-0C64DE4AADCC}" srcOrd="0" destOrd="0" presId="urn:microsoft.com/office/officeart/2005/8/layout/hierarchy4"/>
    <dgm:cxn modelId="{9F52851B-8200-482F-9E97-2C99B0CFF0E7}" type="presParOf" srcId="{835BAF68-7991-4491-86EE-0C64DE4AADCC}" destId="{E3C2A69B-ABFB-4E44-8ED0-CDC14F8AA91D}" srcOrd="0" destOrd="0" presId="urn:microsoft.com/office/officeart/2005/8/layout/hierarchy4"/>
    <dgm:cxn modelId="{80E4B3A6-BA3C-4EF0-B29E-BF2E155C7AD9}" type="presParOf" srcId="{835BAF68-7991-4491-86EE-0C64DE4AADCC}" destId="{756F7C1D-9CD2-4BFD-9F6A-C3DB7EFD555C}" srcOrd="1" destOrd="0" presId="urn:microsoft.com/office/officeart/2005/8/layout/hierarchy4"/>
    <dgm:cxn modelId="{F109DF34-C1C5-42E6-BB07-BF5FA6604CE7}" type="presParOf" srcId="{835BAF68-7991-4491-86EE-0C64DE4AADCC}" destId="{3270B4EE-17ED-488F-93CA-09B490B81A4A}" srcOrd="2" destOrd="0" presId="urn:microsoft.com/office/officeart/2005/8/layout/hierarchy4"/>
    <dgm:cxn modelId="{E90A8637-88C7-4565-8C78-FC7BD273A6CA}" type="presParOf" srcId="{3270B4EE-17ED-488F-93CA-09B490B81A4A}" destId="{B4541965-CD7A-431C-860B-859EBFD845AE}" srcOrd="0" destOrd="0" presId="urn:microsoft.com/office/officeart/2005/8/layout/hierarchy4"/>
    <dgm:cxn modelId="{FCA4FBBE-3B8D-4852-B7AD-8FDCC405F950}" type="presParOf" srcId="{B4541965-CD7A-431C-860B-859EBFD845AE}" destId="{253B19BF-4AAB-4B13-88B1-14485E52E9CE}" srcOrd="0" destOrd="0" presId="urn:microsoft.com/office/officeart/2005/8/layout/hierarchy4"/>
    <dgm:cxn modelId="{6B994029-9744-4FBE-B0DE-C9B599A3EB43}" type="presParOf" srcId="{B4541965-CD7A-431C-860B-859EBFD845AE}" destId="{B1C67F65-9E2D-41B4-AB5F-CF2FA4AFC613}" srcOrd="1" destOrd="0" presId="urn:microsoft.com/office/officeart/2005/8/layout/hierarchy4"/>
    <dgm:cxn modelId="{854C0166-CDBD-4DB9-9BD4-B211C6C0FEE5}" type="presParOf" srcId="{B4541965-CD7A-431C-860B-859EBFD845AE}" destId="{18F254A1-808E-44C9-97E7-A49D36B082F8}" srcOrd="2" destOrd="0" presId="urn:microsoft.com/office/officeart/2005/8/layout/hierarchy4"/>
    <dgm:cxn modelId="{CF1A928A-F3E6-4043-AB15-A7DAFD3C47C4}" type="presParOf" srcId="{18F254A1-808E-44C9-97E7-A49D36B082F8}" destId="{87B92F61-9B14-4BFD-87AA-435263E675B2}" srcOrd="0" destOrd="0" presId="urn:microsoft.com/office/officeart/2005/8/layout/hierarchy4"/>
    <dgm:cxn modelId="{3AF58839-788A-4E43-AD60-40B6A30558A2}" type="presParOf" srcId="{87B92F61-9B14-4BFD-87AA-435263E675B2}" destId="{31DC81AB-555F-4E54-9C3B-6A82A0A2DD3B}" srcOrd="0" destOrd="0" presId="urn:microsoft.com/office/officeart/2005/8/layout/hierarchy4"/>
    <dgm:cxn modelId="{FC5A6EE7-47B4-4B82-839E-9232197A49B1}" type="presParOf" srcId="{87B92F61-9B14-4BFD-87AA-435263E675B2}" destId="{AD2A0D15-08D2-459B-BC91-EA672ADFCD00}" srcOrd="1" destOrd="0" presId="urn:microsoft.com/office/officeart/2005/8/layout/hierarchy4"/>
    <dgm:cxn modelId="{FF37C5AC-90D2-440E-961E-B5C2384C402A}" type="presParOf" srcId="{3270B4EE-17ED-488F-93CA-09B490B81A4A}" destId="{01EA14BE-4D39-469B-99AA-7BDE0F1FA6C6}" srcOrd="1" destOrd="0" presId="urn:microsoft.com/office/officeart/2005/8/layout/hierarchy4"/>
    <dgm:cxn modelId="{2870CEA8-E12F-4AC1-8FE3-BE970B8F0273}" type="presParOf" srcId="{3270B4EE-17ED-488F-93CA-09B490B81A4A}" destId="{D2928F03-BE9B-493C-8668-C47B672C481F}" srcOrd="2" destOrd="0" presId="urn:microsoft.com/office/officeart/2005/8/layout/hierarchy4"/>
    <dgm:cxn modelId="{20DAAB0C-AB75-45B6-A57A-6264E57F1001}" type="presParOf" srcId="{D2928F03-BE9B-493C-8668-C47B672C481F}" destId="{D2E99344-0FA1-4E07-A2B9-2A401D0FE68D}" srcOrd="0" destOrd="0" presId="urn:microsoft.com/office/officeart/2005/8/layout/hierarchy4"/>
    <dgm:cxn modelId="{DF3277B1-6F2E-4664-87E5-6B360F68FDAC}" type="presParOf" srcId="{D2928F03-BE9B-493C-8668-C47B672C481F}" destId="{D73F10FA-FD4D-4F7C-81CF-4063E143D3C9}" srcOrd="1" destOrd="0" presId="urn:microsoft.com/office/officeart/2005/8/layout/hierarchy4"/>
    <dgm:cxn modelId="{37165CCA-D032-4F72-AF2F-91DB65E4D85F}" type="presParOf" srcId="{D2928F03-BE9B-493C-8668-C47B672C481F}" destId="{C52D1AD4-5C47-40BA-BE6B-7D80691D0A41}" srcOrd="2" destOrd="0" presId="urn:microsoft.com/office/officeart/2005/8/layout/hierarchy4"/>
    <dgm:cxn modelId="{7D4C98DC-5C09-4586-93F8-F40417F9391A}" type="presParOf" srcId="{C52D1AD4-5C47-40BA-BE6B-7D80691D0A41}" destId="{3CC26802-3478-44F2-AC09-910421A81DB6}" srcOrd="0" destOrd="0" presId="urn:microsoft.com/office/officeart/2005/8/layout/hierarchy4"/>
    <dgm:cxn modelId="{A6C23DC8-7793-42D0-BBDF-5FCB383DD591}" type="presParOf" srcId="{3CC26802-3478-44F2-AC09-910421A81DB6}" destId="{55E5307C-35C5-45C6-A497-CE9083B85EB9}" srcOrd="0" destOrd="0" presId="urn:microsoft.com/office/officeart/2005/8/layout/hierarchy4"/>
    <dgm:cxn modelId="{E9C4304B-1071-4216-937C-EB9ABC5BC313}" type="presParOf" srcId="{3CC26802-3478-44F2-AC09-910421A81DB6}" destId="{BC335C83-CE3E-4288-979A-37073D789C0D}" srcOrd="1" destOrd="0" presId="urn:microsoft.com/office/officeart/2005/8/layout/hierarchy4"/>
    <dgm:cxn modelId="{6CF4AB16-7044-4483-A434-FB34272FBC3D}" type="presParOf" srcId="{C52D1AD4-5C47-40BA-BE6B-7D80691D0A41}" destId="{56B1A7F1-8225-4E57-920F-4A51C3577942}" srcOrd="1" destOrd="0" presId="urn:microsoft.com/office/officeart/2005/8/layout/hierarchy4"/>
    <dgm:cxn modelId="{186256DE-AD3E-42FA-9514-69DE48BCE2AF}" type="presParOf" srcId="{C52D1AD4-5C47-40BA-BE6B-7D80691D0A41}" destId="{4F6CDFE5-51C6-4337-8CFF-C153B2768FE7}" srcOrd="2" destOrd="0" presId="urn:microsoft.com/office/officeart/2005/8/layout/hierarchy4"/>
    <dgm:cxn modelId="{DB0327EB-395C-46B4-98BC-096CBE6D54BC}" type="presParOf" srcId="{4F6CDFE5-51C6-4337-8CFF-C153B2768FE7}" destId="{ED6B6041-5EA0-4B79-94A1-F2F5754F558E}" srcOrd="0" destOrd="0" presId="urn:microsoft.com/office/officeart/2005/8/layout/hierarchy4"/>
    <dgm:cxn modelId="{EAA5ECCE-E7DB-497E-B4BA-C8841D913333}" type="presParOf" srcId="{4F6CDFE5-51C6-4337-8CFF-C153B2768FE7}" destId="{42604379-FEED-4AA7-A77F-EB95597074CB}" srcOrd="1" destOrd="0" presId="urn:microsoft.com/office/officeart/2005/8/layout/hierarchy4"/>
    <dgm:cxn modelId="{245BCE69-7742-4E7F-9109-10DB08912BE6}" type="presParOf" srcId="{3270B4EE-17ED-488F-93CA-09B490B81A4A}" destId="{07BED621-1325-4BF7-AB58-09E637279D4E}" srcOrd="3" destOrd="0" presId="urn:microsoft.com/office/officeart/2005/8/layout/hierarchy4"/>
    <dgm:cxn modelId="{5E0CDDC1-2C9F-492F-9ADA-6A05991124AD}" type="presParOf" srcId="{3270B4EE-17ED-488F-93CA-09B490B81A4A}" destId="{25C38945-3CA2-4CE1-AEEB-3434B3514151}" srcOrd="4" destOrd="0" presId="urn:microsoft.com/office/officeart/2005/8/layout/hierarchy4"/>
    <dgm:cxn modelId="{D383A598-A744-4047-9BF5-FE326401EEEC}" type="presParOf" srcId="{25C38945-3CA2-4CE1-AEEB-3434B3514151}" destId="{737B8A9B-8D20-4E39-8AE7-A30175539B58}" srcOrd="0" destOrd="0" presId="urn:microsoft.com/office/officeart/2005/8/layout/hierarchy4"/>
    <dgm:cxn modelId="{2C578FDF-4F60-4AAC-A9FF-855AFA128DA1}" type="presParOf" srcId="{25C38945-3CA2-4CE1-AEEB-3434B3514151}" destId="{71BAB64A-9538-43EB-AFAB-443FBCFD92CD}" srcOrd="1" destOrd="0" presId="urn:microsoft.com/office/officeart/2005/8/layout/hierarchy4"/>
    <dgm:cxn modelId="{2FE76E1C-0EB0-491C-989C-BAFE52236C74}" type="presParOf" srcId="{25C38945-3CA2-4CE1-AEEB-3434B3514151}" destId="{DE6A4EEB-7DF3-4F4D-A2B1-D25716B8A433}" srcOrd="2" destOrd="0" presId="urn:microsoft.com/office/officeart/2005/8/layout/hierarchy4"/>
    <dgm:cxn modelId="{20D5039C-0F29-4B39-BA76-8CCD73E85E08}" type="presParOf" srcId="{DE6A4EEB-7DF3-4F4D-A2B1-D25716B8A433}" destId="{BFE71EAE-278F-4845-93E7-A3DD8D9B8348}" srcOrd="0" destOrd="0" presId="urn:microsoft.com/office/officeart/2005/8/layout/hierarchy4"/>
    <dgm:cxn modelId="{7CF99965-D4EC-49D6-8AAC-150793FAE86B}" type="presParOf" srcId="{BFE71EAE-278F-4845-93E7-A3DD8D9B8348}" destId="{30CB7E0B-F3EF-406B-BA65-58CB12594CA9}" srcOrd="0" destOrd="0" presId="urn:microsoft.com/office/officeart/2005/8/layout/hierarchy4"/>
    <dgm:cxn modelId="{C2E6C8A5-5EC8-4552-8162-2689F98274FC}" type="presParOf" srcId="{BFE71EAE-278F-4845-93E7-A3DD8D9B8348}" destId="{56BDF689-DB3C-4B4F-9292-462FF3F915C2}" srcOrd="1" destOrd="0" presId="urn:microsoft.com/office/officeart/2005/8/layout/hierarchy4"/>
    <dgm:cxn modelId="{C5A3ED8A-88E4-4120-9242-73839E9BC6A5}" type="presParOf" srcId="{3270B4EE-17ED-488F-93CA-09B490B81A4A}" destId="{8A8E1801-11F6-40E4-9B9B-F2940A6F62A9}" srcOrd="5" destOrd="0" presId="urn:microsoft.com/office/officeart/2005/8/layout/hierarchy4"/>
    <dgm:cxn modelId="{47510F0D-739E-472C-9A12-E5B01B0B6387}" type="presParOf" srcId="{3270B4EE-17ED-488F-93CA-09B490B81A4A}" destId="{C5620AC0-F08B-4012-8259-96C97EA1E3BE}" srcOrd="6" destOrd="0" presId="urn:microsoft.com/office/officeart/2005/8/layout/hierarchy4"/>
    <dgm:cxn modelId="{9BED64B1-DAB4-4C05-BF15-A987D596E8DD}" type="presParOf" srcId="{C5620AC0-F08B-4012-8259-96C97EA1E3BE}" destId="{DB91C775-D0B0-4EFA-AF26-4A9E41D3F09D}" srcOrd="0" destOrd="0" presId="urn:microsoft.com/office/officeart/2005/8/layout/hierarchy4"/>
    <dgm:cxn modelId="{0D8C80C2-83E1-459F-AD15-861565ED0ADD}" type="presParOf" srcId="{C5620AC0-F08B-4012-8259-96C97EA1E3BE}" destId="{3FA9CDEE-787A-4CD6-B67A-36E5B404F39C}" srcOrd="1" destOrd="0" presId="urn:microsoft.com/office/officeart/2005/8/layout/hierarchy4"/>
    <dgm:cxn modelId="{AB0240B6-E952-484F-8313-8B0CFBFD1446}" type="presParOf" srcId="{C5620AC0-F08B-4012-8259-96C97EA1E3BE}" destId="{F2D28E83-DF78-4FBF-A76A-C6F47674F4E9}" srcOrd="2" destOrd="0" presId="urn:microsoft.com/office/officeart/2005/8/layout/hierarchy4"/>
    <dgm:cxn modelId="{E34AC805-42F6-4006-A5AF-C848CE360FDE}" type="presParOf" srcId="{F2D28E83-DF78-4FBF-A76A-C6F47674F4E9}" destId="{BC884762-E810-43A4-B1FA-8D91775A09BC}" srcOrd="0" destOrd="0" presId="urn:microsoft.com/office/officeart/2005/8/layout/hierarchy4"/>
    <dgm:cxn modelId="{C6B7870F-5288-4F2E-A133-7B6568D3606A}" type="presParOf" srcId="{BC884762-E810-43A4-B1FA-8D91775A09BC}" destId="{83C9BF67-8AB1-484B-B1CD-4B137D816FCD}" srcOrd="0" destOrd="0" presId="urn:microsoft.com/office/officeart/2005/8/layout/hierarchy4"/>
    <dgm:cxn modelId="{F6E59749-A3AD-4D1A-BB04-08C561F31DFB}" type="presParOf" srcId="{BC884762-E810-43A4-B1FA-8D91775A09BC}" destId="{81FBA9C6-EE44-479A-A723-F3F2B34B6F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4FBE5-5A12-4CD9-966C-E22A8B693AC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198516-27BD-4194-8100-47A236BA5B9B}">
      <dgm:prSet phldrT="[Текст]"/>
      <dgm:spPr/>
      <dgm:t>
        <a:bodyPr/>
        <a:lstStyle/>
        <a:p>
          <a:r>
            <a:rPr lang="ru-RU" dirty="0" smtClean="0"/>
            <a:t>Характеристика</a:t>
          </a:r>
          <a:endParaRPr lang="ru-RU" dirty="0"/>
        </a:p>
      </dgm:t>
    </dgm:pt>
    <dgm:pt modelId="{CBFDD4DB-329D-41AC-BD8F-46A53FC56CDC}" type="parTrans" cxnId="{0BDDA50D-330E-4CAD-9978-C57567BAC495}">
      <dgm:prSet/>
      <dgm:spPr/>
      <dgm:t>
        <a:bodyPr/>
        <a:lstStyle/>
        <a:p>
          <a:endParaRPr lang="ru-RU"/>
        </a:p>
      </dgm:t>
    </dgm:pt>
    <dgm:pt modelId="{4F3A575D-9A97-4D2D-891B-6C84251BBF74}" type="sibTrans" cxnId="{0BDDA50D-330E-4CAD-9978-C57567BAC495}">
      <dgm:prSet/>
      <dgm:spPr/>
      <dgm:t>
        <a:bodyPr/>
        <a:lstStyle/>
        <a:p>
          <a:endParaRPr lang="ru-RU"/>
        </a:p>
      </dgm:t>
    </dgm:pt>
    <dgm:pt modelId="{C28D2A12-BC71-482C-B0EE-8DE50F0F6CB0}">
      <dgm:prSet phldrT="[Текст]"/>
      <dgm:spPr/>
      <dgm:t>
        <a:bodyPr/>
        <a:lstStyle/>
        <a:p>
          <a:r>
            <a:rPr lang="ru-RU" dirty="0" smtClean="0"/>
            <a:t>Широкий ассортимент продукции</a:t>
          </a:r>
          <a:endParaRPr lang="ru-RU" dirty="0"/>
        </a:p>
      </dgm:t>
    </dgm:pt>
    <dgm:pt modelId="{0A8355FC-EE95-4FFD-90D0-DAD7265C0E05}" type="parTrans" cxnId="{D90CA1D7-3ADB-4C19-B404-A4FF44BA0F28}">
      <dgm:prSet/>
      <dgm:spPr/>
      <dgm:t>
        <a:bodyPr/>
        <a:lstStyle/>
        <a:p>
          <a:endParaRPr lang="ru-RU"/>
        </a:p>
      </dgm:t>
    </dgm:pt>
    <dgm:pt modelId="{120E9D3E-C37C-4393-B9BD-468EC8F8390A}" type="sibTrans" cxnId="{D90CA1D7-3ADB-4C19-B404-A4FF44BA0F28}">
      <dgm:prSet/>
      <dgm:spPr/>
      <dgm:t>
        <a:bodyPr/>
        <a:lstStyle/>
        <a:p>
          <a:endParaRPr lang="ru-RU"/>
        </a:p>
      </dgm:t>
    </dgm:pt>
    <dgm:pt modelId="{37A2660C-4199-4C04-87EA-1DFE5A67EA4E}">
      <dgm:prSet phldrT="[Текст]"/>
      <dgm:spPr/>
      <dgm:t>
        <a:bodyPr/>
        <a:lstStyle/>
        <a:p>
          <a:r>
            <a:rPr lang="ru-RU" dirty="0" smtClean="0"/>
            <a:t>Преимущество</a:t>
          </a:r>
          <a:endParaRPr lang="ru-RU" dirty="0"/>
        </a:p>
      </dgm:t>
    </dgm:pt>
    <dgm:pt modelId="{02A61267-B914-45BC-B457-1F507D65C4FF}" type="parTrans" cxnId="{26B3077E-2124-4A19-A4A3-69F098BE0B2D}">
      <dgm:prSet/>
      <dgm:spPr/>
      <dgm:t>
        <a:bodyPr/>
        <a:lstStyle/>
        <a:p>
          <a:endParaRPr lang="ru-RU"/>
        </a:p>
      </dgm:t>
    </dgm:pt>
    <dgm:pt modelId="{3F9D03EF-4948-4425-95C4-788226EB8A42}" type="sibTrans" cxnId="{26B3077E-2124-4A19-A4A3-69F098BE0B2D}">
      <dgm:prSet/>
      <dgm:spPr/>
      <dgm:t>
        <a:bodyPr/>
        <a:lstStyle/>
        <a:p>
          <a:endParaRPr lang="ru-RU"/>
        </a:p>
      </dgm:t>
    </dgm:pt>
    <dgm:pt modelId="{FD0910CB-52BB-4C4D-87E1-69480114BCA8}">
      <dgm:prSet phldrT="[Текст]"/>
      <dgm:spPr/>
      <dgm:t>
        <a:bodyPr/>
        <a:lstStyle/>
        <a:p>
          <a:r>
            <a:rPr lang="ru-RU" dirty="0" smtClean="0"/>
            <a:t>Комплексное удовлетворение потребности</a:t>
          </a:r>
          <a:endParaRPr lang="ru-RU" dirty="0"/>
        </a:p>
      </dgm:t>
    </dgm:pt>
    <dgm:pt modelId="{04CE7FD8-B88B-475A-994D-AD6C70B994BF}" type="parTrans" cxnId="{C36550F0-4D05-4E09-ADCD-CB75330DCB29}">
      <dgm:prSet/>
      <dgm:spPr/>
      <dgm:t>
        <a:bodyPr/>
        <a:lstStyle/>
        <a:p>
          <a:endParaRPr lang="ru-RU"/>
        </a:p>
      </dgm:t>
    </dgm:pt>
    <dgm:pt modelId="{D178A3C0-C7FB-46D9-A63E-041CF7210703}" type="sibTrans" cxnId="{C36550F0-4D05-4E09-ADCD-CB75330DCB29}">
      <dgm:prSet/>
      <dgm:spPr/>
      <dgm:t>
        <a:bodyPr/>
        <a:lstStyle/>
        <a:p>
          <a:endParaRPr lang="ru-RU"/>
        </a:p>
      </dgm:t>
    </dgm:pt>
    <dgm:pt modelId="{573F125C-B936-4DE2-95F2-CF795FCCA2AC}">
      <dgm:prSet phldrT="[Текст]"/>
      <dgm:spPr/>
      <dgm:t>
        <a:bodyPr/>
        <a:lstStyle/>
        <a:p>
          <a:r>
            <a:rPr lang="ru-RU" dirty="0" smtClean="0"/>
            <a:t>Выгода</a:t>
          </a:r>
          <a:endParaRPr lang="ru-RU" dirty="0"/>
        </a:p>
      </dgm:t>
    </dgm:pt>
    <dgm:pt modelId="{B5701DD9-8CBC-4526-A010-74BCFDD05024}" type="parTrans" cxnId="{D9887125-493D-4D6B-940A-8218A81814CC}">
      <dgm:prSet/>
      <dgm:spPr/>
      <dgm:t>
        <a:bodyPr/>
        <a:lstStyle/>
        <a:p>
          <a:endParaRPr lang="ru-RU"/>
        </a:p>
      </dgm:t>
    </dgm:pt>
    <dgm:pt modelId="{ED7F1BDB-D192-41BB-AF4D-0F65FA15E9E2}" type="sibTrans" cxnId="{D9887125-493D-4D6B-940A-8218A81814CC}">
      <dgm:prSet/>
      <dgm:spPr/>
      <dgm:t>
        <a:bodyPr/>
        <a:lstStyle/>
        <a:p>
          <a:endParaRPr lang="ru-RU"/>
        </a:p>
      </dgm:t>
    </dgm:pt>
    <dgm:pt modelId="{927D6479-BF22-46FF-A663-35BE578B2C55}">
      <dgm:prSet phldrT="[Текст]"/>
      <dgm:spPr/>
      <dgm:t>
        <a:bodyPr/>
        <a:lstStyle/>
        <a:p>
          <a:r>
            <a:rPr lang="ru-RU" dirty="0" smtClean="0"/>
            <a:t>Возможность выбирать бренд одной марки</a:t>
          </a:r>
          <a:endParaRPr lang="ru-RU" dirty="0"/>
        </a:p>
      </dgm:t>
    </dgm:pt>
    <dgm:pt modelId="{7603D4C6-460B-4F76-8050-0D9BD062AE9A}" type="parTrans" cxnId="{E70B3E3B-0EB4-4EA7-97A7-C6BBE020C5F6}">
      <dgm:prSet/>
      <dgm:spPr/>
      <dgm:t>
        <a:bodyPr/>
        <a:lstStyle/>
        <a:p>
          <a:endParaRPr lang="ru-RU"/>
        </a:p>
      </dgm:t>
    </dgm:pt>
    <dgm:pt modelId="{B1F25AB0-C553-4918-835D-595D360B06BB}" type="sibTrans" cxnId="{E70B3E3B-0EB4-4EA7-97A7-C6BBE020C5F6}">
      <dgm:prSet/>
      <dgm:spPr/>
      <dgm:t>
        <a:bodyPr/>
        <a:lstStyle/>
        <a:p>
          <a:endParaRPr lang="ru-RU"/>
        </a:p>
      </dgm:t>
    </dgm:pt>
    <dgm:pt modelId="{1638773C-8245-480E-A66A-B73BC1585805}">
      <dgm:prSet phldrT="[Текст]"/>
      <dgm:spPr/>
      <dgm:t>
        <a:bodyPr/>
        <a:lstStyle/>
        <a:p>
          <a:r>
            <a:rPr lang="ru-RU" dirty="0" smtClean="0"/>
            <a:t>Необычный привлекательный дизайн</a:t>
          </a:r>
          <a:endParaRPr lang="ru-RU" dirty="0"/>
        </a:p>
      </dgm:t>
    </dgm:pt>
    <dgm:pt modelId="{C229E3E5-5D56-4038-8888-28677370CE74}" type="parTrans" cxnId="{34DF87CD-FD59-44FF-93CD-2C904ADEAAB9}">
      <dgm:prSet/>
      <dgm:spPr/>
      <dgm:t>
        <a:bodyPr/>
        <a:lstStyle/>
        <a:p>
          <a:endParaRPr lang="ru-RU"/>
        </a:p>
      </dgm:t>
    </dgm:pt>
    <dgm:pt modelId="{278889E6-94D1-4175-82F6-11F3884DC70E}" type="sibTrans" cxnId="{34DF87CD-FD59-44FF-93CD-2C904ADEAAB9}">
      <dgm:prSet/>
      <dgm:spPr/>
      <dgm:t>
        <a:bodyPr/>
        <a:lstStyle/>
        <a:p>
          <a:endParaRPr lang="ru-RU"/>
        </a:p>
      </dgm:t>
    </dgm:pt>
    <dgm:pt modelId="{472FF531-7532-4E35-9DEE-36610CD582EC}">
      <dgm:prSet phldrT="[Текст]"/>
      <dgm:spPr/>
      <dgm:t>
        <a:bodyPr/>
        <a:lstStyle/>
        <a:p>
          <a:r>
            <a:rPr lang="ru-RU" dirty="0" smtClean="0"/>
            <a:t>Выгодно выделяется на полке</a:t>
          </a:r>
          <a:r>
            <a:rPr lang="en-US" dirty="0" smtClean="0"/>
            <a:t> </a:t>
          </a:r>
          <a:r>
            <a:rPr lang="ru-RU" dirty="0" smtClean="0"/>
            <a:t>за счет своей непохожести</a:t>
          </a:r>
          <a:endParaRPr lang="ru-RU" dirty="0"/>
        </a:p>
      </dgm:t>
    </dgm:pt>
    <dgm:pt modelId="{2C5D3C99-DEF9-42D6-AE5C-E42723E85AA9}" type="parTrans" cxnId="{27D3C7F8-E205-45F0-BF1E-F428F21FCA1A}">
      <dgm:prSet/>
      <dgm:spPr/>
      <dgm:t>
        <a:bodyPr/>
        <a:lstStyle/>
        <a:p>
          <a:endParaRPr lang="ru-RU"/>
        </a:p>
      </dgm:t>
    </dgm:pt>
    <dgm:pt modelId="{8CE42609-E1AC-49DF-8D7B-FAE676FDDE3C}" type="sibTrans" cxnId="{27D3C7F8-E205-45F0-BF1E-F428F21FCA1A}">
      <dgm:prSet/>
      <dgm:spPr/>
      <dgm:t>
        <a:bodyPr/>
        <a:lstStyle/>
        <a:p>
          <a:endParaRPr lang="ru-RU"/>
        </a:p>
      </dgm:t>
    </dgm:pt>
    <dgm:pt modelId="{E5FA4A90-C1AA-44B2-88D6-A52D36109758}">
      <dgm:prSet phldrT="[Текст]"/>
      <dgm:spPr/>
      <dgm:t>
        <a:bodyPr/>
        <a:lstStyle/>
        <a:p>
          <a:r>
            <a:rPr lang="ru-RU" dirty="0" smtClean="0"/>
            <a:t>Эмоциональное удовольствие от покупки</a:t>
          </a:r>
          <a:endParaRPr lang="ru-RU" dirty="0"/>
        </a:p>
      </dgm:t>
    </dgm:pt>
    <dgm:pt modelId="{57889D85-D4CA-45F5-B2A6-B517F8361F29}" type="parTrans" cxnId="{2F73B37A-0E68-4292-809E-82632DC4F7FE}">
      <dgm:prSet/>
      <dgm:spPr/>
      <dgm:t>
        <a:bodyPr/>
        <a:lstStyle/>
        <a:p>
          <a:endParaRPr lang="ru-RU"/>
        </a:p>
      </dgm:t>
    </dgm:pt>
    <dgm:pt modelId="{0A871160-D7D3-41A0-B691-A81BBB0927AD}" type="sibTrans" cxnId="{2F73B37A-0E68-4292-809E-82632DC4F7FE}">
      <dgm:prSet/>
      <dgm:spPr/>
      <dgm:t>
        <a:bodyPr/>
        <a:lstStyle/>
        <a:p>
          <a:endParaRPr lang="ru-RU"/>
        </a:p>
      </dgm:t>
    </dgm:pt>
    <dgm:pt modelId="{EF04ED0F-17C7-43D6-91DA-14115913954F}">
      <dgm:prSet phldrT="[Текст]"/>
      <dgm:spPr/>
      <dgm:t>
        <a:bodyPr/>
        <a:lstStyle/>
        <a:p>
          <a:r>
            <a:rPr lang="ru-RU" dirty="0" smtClean="0"/>
            <a:t>Уникальные мясоовощные  и фруктовые вкусы </a:t>
          </a:r>
          <a:endParaRPr lang="ru-RU" dirty="0"/>
        </a:p>
      </dgm:t>
    </dgm:pt>
    <dgm:pt modelId="{058DAC9C-D922-436E-AA5D-A6298A673ECE}" type="parTrans" cxnId="{D8EEE46C-C927-4F72-809C-39165A93EF3B}">
      <dgm:prSet/>
      <dgm:spPr/>
      <dgm:t>
        <a:bodyPr/>
        <a:lstStyle/>
        <a:p>
          <a:endParaRPr lang="ru-RU"/>
        </a:p>
      </dgm:t>
    </dgm:pt>
    <dgm:pt modelId="{F1E7E1B3-3A06-4FA5-9D59-252A2066DAB5}" type="sibTrans" cxnId="{D8EEE46C-C927-4F72-809C-39165A93EF3B}">
      <dgm:prSet/>
      <dgm:spPr/>
      <dgm:t>
        <a:bodyPr/>
        <a:lstStyle/>
        <a:p>
          <a:endParaRPr lang="ru-RU"/>
        </a:p>
      </dgm:t>
    </dgm:pt>
    <dgm:pt modelId="{858434E2-4B59-42B7-AF2D-CE718347EE9A}">
      <dgm:prSet phldrT="[Текст]"/>
      <dgm:spPr/>
      <dgm:t>
        <a:bodyPr/>
        <a:lstStyle/>
        <a:p>
          <a:endParaRPr lang="ru-RU" dirty="0"/>
        </a:p>
      </dgm:t>
    </dgm:pt>
    <dgm:pt modelId="{3F1762C0-9924-4D5D-86D5-A870626143C3}" type="parTrans" cxnId="{3249A4A0-E3FC-4281-B4D3-C2CA857F4E14}">
      <dgm:prSet/>
      <dgm:spPr/>
      <dgm:t>
        <a:bodyPr/>
        <a:lstStyle/>
        <a:p>
          <a:endParaRPr lang="ru-RU"/>
        </a:p>
      </dgm:t>
    </dgm:pt>
    <dgm:pt modelId="{234CA6E2-AE26-4198-98D6-0882A93C3AF2}" type="sibTrans" cxnId="{3249A4A0-E3FC-4281-B4D3-C2CA857F4E14}">
      <dgm:prSet/>
      <dgm:spPr/>
      <dgm:t>
        <a:bodyPr/>
        <a:lstStyle/>
        <a:p>
          <a:endParaRPr lang="ru-RU"/>
        </a:p>
      </dgm:t>
    </dgm:pt>
    <dgm:pt modelId="{9FE9ACC2-E929-4632-BDDF-DC8FF0E67CE7}">
      <dgm:prSet phldrT="[Текст]"/>
      <dgm:spPr/>
      <dgm:t>
        <a:bodyPr/>
        <a:lstStyle/>
        <a:p>
          <a:r>
            <a:rPr lang="ru-RU" dirty="0" smtClean="0"/>
            <a:t>Качественное сырье, отсутствие крахмала</a:t>
          </a:r>
          <a:endParaRPr lang="ru-RU" dirty="0"/>
        </a:p>
      </dgm:t>
    </dgm:pt>
    <dgm:pt modelId="{33767B5E-D1AD-40CF-B03D-586C1516D848}" type="parTrans" cxnId="{DDBDB895-538A-45CF-8145-50A6951077AA}">
      <dgm:prSet/>
      <dgm:spPr/>
      <dgm:t>
        <a:bodyPr/>
        <a:lstStyle/>
        <a:p>
          <a:endParaRPr lang="ru-RU"/>
        </a:p>
      </dgm:t>
    </dgm:pt>
    <dgm:pt modelId="{393AA794-BF64-4EA0-8820-3DA9445F3BFF}" type="sibTrans" cxnId="{DDBDB895-538A-45CF-8145-50A6951077AA}">
      <dgm:prSet/>
      <dgm:spPr/>
      <dgm:t>
        <a:bodyPr/>
        <a:lstStyle/>
        <a:p>
          <a:endParaRPr lang="ru-RU"/>
        </a:p>
      </dgm:t>
    </dgm:pt>
    <dgm:pt modelId="{C14A33E0-94C6-4C49-9262-73355196EE25}">
      <dgm:prSet phldrT="[Текст]"/>
      <dgm:spPr/>
      <dgm:t>
        <a:bodyPr/>
        <a:lstStyle/>
        <a:p>
          <a:r>
            <a:rPr lang="ru-RU" dirty="0" smtClean="0"/>
            <a:t>Возможность разнообразить рацион ребенка</a:t>
          </a:r>
          <a:endParaRPr lang="ru-RU" dirty="0"/>
        </a:p>
      </dgm:t>
    </dgm:pt>
    <dgm:pt modelId="{AB2380CE-68CF-4D8D-9F1F-EE518B9DBC8E}" type="parTrans" cxnId="{8AC03026-5CEE-484B-A4BC-75D0B4A4943E}">
      <dgm:prSet/>
      <dgm:spPr/>
      <dgm:t>
        <a:bodyPr/>
        <a:lstStyle/>
        <a:p>
          <a:endParaRPr lang="ru-RU"/>
        </a:p>
      </dgm:t>
    </dgm:pt>
    <dgm:pt modelId="{5220C20F-7415-4572-83A3-8300871B3A47}" type="sibTrans" cxnId="{8AC03026-5CEE-484B-A4BC-75D0B4A4943E}">
      <dgm:prSet/>
      <dgm:spPr/>
      <dgm:t>
        <a:bodyPr/>
        <a:lstStyle/>
        <a:p>
          <a:endParaRPr lang="ru-RU"/>
        </a:p>
      </dgm:t>
    </dgm:pt>
    <dgm:pt modelId="{6BA20C2E-F2D9-4AB2-9EC9-B110FFC80061}">
      <dgm:prSet phldrT="[Текст]"/>
      <dgm:spPr/>
      <dgm:t>
        <a:bodyPr/>
        <a:lstStyle/>
        <a:p>
          <a:r>
            <a:rPr lang="ru-RU" dirty="0" smtClean="0"/>
            <a:t>Приятный вкус</a:t>
          </a:r>
          <a:endParaRPr lang="ru-RU" dirty="0"/>
        </a:p>
      </dgm:t>
    </dgm:pt>
    <dgm:pt modelId="{E25BE52C-DB93-4795-BE77-1EB617FB0E79}" type="parTrans" cxnId="{383F945B-417D-4692-BDD8-E364FE3FB83A}">
      <dgm:prSet/>
      <dgm:spPr/>
      <dgm:t>
        <a:bodyPr/>
        <a:lstStyle/>
        <a:p>
          <a:endParaRPr lang="ru-RU"/>
        </a:p>
      </dgm:t>
    </dgm:pt>
    <dgm:pt modelId="{EDAA241B-58B0-4F99-9EF1-DD7059EBB07C}" type="sibTrans" cxnId="{383F945B-417D-4692-BDD8-E364FE3FB83A}">
      <dgm:prSet/>
      <dgm:spPr/>
      <dgm:t>
        <a:bodyPr/>
        <a:lstStyle/>
        <a:p>
          <a:endParaRPr lang="ru-RU"/>
        </a:p>
      </dgm:t>
    </dgm:pt>
    <dgm:pt modelId="{C6DA7D16-48D4-455A-977A-6AA96F0D17C0}">
      <dgm:prSet phldrT="[Текст]"/>
      <dgm:spPr/>
      <dgm:t>
        <a:bodyPr/>
        <a:lstStyle/>
        <a:p>
          <a:endParaRPr lang="ru-RU" dirty="0"/>
        </a:p>
      </dgm:t>
    </dgm:pt>
    <dgm:pt modelId="{ED9A130C-FE7A-4F8C-8AF6-6E72E48A4C0D}" type="parTrans" cxnId="{766A382F-66F9-433D-8C55-73B6F3DB7A1C}">
      <dgm:prSet/>
      <dgm:spPr/>
      <dgm:t>
        <a:bodyPr/>
        <a:lstStyle/>
        <a:p>
          <a:endParaRPr lang="ru-RU"/>
        </a:p>
      </dgm:t>
    </dgm:pt>
    <dgm:pt modelId="{99AB281D-31DE-474E-88C4-0EE2A32AA112}" type="sibTrans" cxnId="{766A382F-66F9-433D-8C55-73B6F3DB7A1C}">
      <dgm:prSet/>
      <dgm:spPr/>
      <dgm:t>
        <a:bodyPr/>
        <a:lstStyle/>
        <a:p>
          <a:endParaRPr lang="ru-RU"/>
        </a:p>
      </dgm:t>
    </dgm:pt>
    <dgm:pt modelId="{F8F4060F-B3ED-4030-8777-F2D813EA7268}">
      <dgm:prSet phldrT="[Текст]"/>
      <dgm:spPr/>
      <dgm:t>
        <a:bodyPr/>
        <a:lstStyle/>
        <a:p>
          <a:r>
            <a:rPr lang="ru-RU" dirty="0" smtClean="0"/>
            <a:t>Возможность проводить больше времени с ребенком, не ограничивая его рацион</a:t>
          </a:r>
          <a:endParaRPr lang="ru-RU" dirty="0"/>
        </a:p>
      </dgm:t>
    </dgm:pt>
    <dgm:pt modelId="{0DAB7195-D673-4704-AECD-3963F45C1FD3}" type="parTrans" cxnId="{4E9CC753-8F1F-4741-B199-A0605216ADF7}">
      <dgm:prSet/>
      <dgm:spPr/>
      <dgm:t>
        <a:bodyPr/>
        <a:lstStyle/>
        <a:p>
          <a:endParaRPr lang="ru-RU"/>
        </a:p>
      </dgm:t>
    </dgm:pt>
    <dgm:pt modelId="{3DAE511D-173C-4E15-A42B-9912ECEC962A}" type="sibTrans" cxnId="{4E9CC753-8F1F-4741-B199-A0605216ADF7}">
      <dgm:prSet/>
      <dgm:spPr/>
      <dgm:t>
        <a:bodyPr/>
        <a:lstStyle/>
        <a:p>
          <a:endParaRPr lang="ru-RU"/>
        </a:p>
      </dgm:t>
    </dgm:pt>
    <dgm:pt modelId="{89881025-CAA8-4466-8325-A7CC2D6A7F46}">
      <dgm:prSet phldrT="[Текст]"/>
      <dgm:spPr/>
      <dgm:t>
        <a:bodyPr/>
        <a:lstStyle/>
        <a:p>
          <a:r>
            <a:rPr lang="ru-RU" dirty="0" smtClean="0"/>
            <a:t>Спокойствие за безопасность  и забота о ребенке</a:t>
          </a:r>
          <a:endParaRPr lang="ru-RU" dirty="0"/>
        </a:p>
      </dgm:t>
    </dgm:pt>
    <dgm:pt modelId="{54F95139-D07E-46CA-B868-7BE21C6F632A}" type="parTrans" cxnId="{EA693EDD-8D57-4DA7-A440-3A40CA57A616}">
      <dgm:prSet/>
      <dgm:spPr/>
      <dgm:t>
        <a:bodyPr/>
        <a:lstStyle/>
        <a:p>
          <a:endParaRPr lang="ru-RU"/>
        </a:p>
      </dgm:t>
    </dgm:pt>
    <dgm:pt modelId="{06E5D77D-EEF6-4F12-B243-4E2389089148}" type="sibTrans" cxnId="{EA693EDD-8D57-4DA7-A440-3A40CA57A616}">
      <dgm:prSet/>
      <dgm:spPr/>
      <dgm:t>
        <a:bodyPr/>
        <a:lstStyle/>
        <a:p>
          <a:endParaRPr lang="ru-RU"/>
        </a:p>
      </dgm:t>
    </dgm:pt>
    <dgm:pt modelId="{81BCCA8E-EF26-4A6B-B35B-73070312100C}" type="pres">
      <dgm:prSet presAssocID="{C014FBE5-5A12-4CD9-966C-E22A8B693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AF7AF-D419-4FF7-A032-02F712BB63F2}" type="pres">
      <dgm:prSet presAssocID="{C2198516-27BD-4194-8100-47A236BA5B9B}" presName="composite" presStyleCnt="0"/>
      <dgm:spPr/>
    </dgm:pt>
    <dgm:pt modelId="{98F6BDA9-2710-4878-811F-57ACAE1586BA}" type="pres">
      <dgm:prSet presAssocID="{C2198516-27BD-4194-8100-47A236BA5B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5A102-AC17-47E6-998E-4B4EF3EA02DD}" type="pres">
      <dgm:prSet presAssocID="{C2198516-27BD-4194-8100-47A236BA5B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C0FF0-D5B3-4366-BAF8-3945D2F6028E}" type="pres">
      <dgm:prSet presAssocID="{4F3A575D-9A97-4D2D-891B-6C84251BBF74}" presName="space" presStyleCnt="0"/>
      <dgm:spPr/>
    </dgm:pt>
    <dgm:pt modelId="{CFE737F3-D321-40D6-BC9F-1F738282B9FB}" type="pres">
      <dgm:prSet presAssocID="{37A2660C-4199-4C04-87EA-1DFE5A67EA4E}" presName="composite" presStyleCnt="0"/>
      <dgm:spPr/>
    </dgm:pt>
    <dgm:pt modelId="{F0B73871-440C-44F9-9505-2E9F001D22B8}" type="pres">
      <dgm:prSet presAssocID="{37A2660C-4199-4C04-87EA-1DFE5A67EA4E}" presName="parTx" presStyleLbl="alignNode1" presStyleIdx="1" presStyleCnt="3" custLinFactNeighborX="-5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6F85-C64B-4AFA-B580-A27414469633}" type="pres">
      <dgm:prSet presAssocID="{37A2660C-4199-4C04-87EA-1DFE5A67EA4E}" presName="desTx" presStyleLbl="alignAccFollowNode1" presStyleIdx="1" presStyleCnt="3" custLinFactNeighborX="-5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A9321-6D59-47C3-A1AC-46E1077A6274}" type="pres">
      <dgm:prSet presAssocID="{3F9D03EF-4948-4425-95C4-788226EB8A42}" presName="space" presStyleCnt="0"/>
      <dgm:spPr/>
    </dgm:pt>
    <dgm:pt modelId="{CF5FE6EB-BE1F-4032-99DD-BBCE1F97E436}" type="pres">
      <dgm:prSet presAssocID="{573F125C-B936-4DE2-95F2-CF795FCCA2AC}" presName="composite" presStyleCnt="0"/>
      <dgm:spPr/>
    </dgm:pt>
    <dgm:pt modelId="{04B9B997-1278-4DB1-A2A9-B2AF5F675075}" type="pres">
      <dgm:prSet presAssocID="{573F125C-B936-4DE2-95F2-CF795FCCA2AC}" presName="parTx" presStyleLbl="alignNode1" presStyleIdx="2" presStyleCnt="3" custLinFactNeighborX="-11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5161C-EB8E-41E3-A98A-B0446C3A87B5}" type="pres">
      <dgm:prSet presAssocID="{573F125C-B936-4DE2-95F2-CF795FCCA2AC}" presName="desTx" presStyleLbl="alignAccFollowNode1" presStyleIdx="2" presStyleCnt="3" custLinFactNeighborX="-1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C7A31-341D-41A2-AA34-B640AAFCFAB7}" type="presOf" srcId="{573F125C-B936-4DE2-95F2-CF795FCCA2AC}" destId="{04B9B997-1278-4DB1-A2A9-B2AF5F675075}" srcOrd="0" destOrd="0" presId="urn:microsoft.com/office/officeart/2005/8/layout/hList1"/>
    <dgm:cxn modelId="{64854EFE-5D4E-4554-A3F4-20788C4F5DD3}" type="presOf" srcId="{927D6479-BF22-46FF-A663-35BE578B2C55}" destId="{B3F5161C-EB8E-41E3-A98A-B0446C3A87B5}" srcOrd="0" destOrd="0" presId="urn:microsoft.com/office/officeart/2005/8/layout/hList1"/>
    <dgm:cxn modelId="{B27B60B5-C9C3-4AE8-949F-157CB2DFD44D}" type="presOf" srcId="{E5FA4A90-C1AA-44B2-88D6-A52D36109758}" destId="{B3F5161C-EB8E-41E3-A98A-B0446C3A87B5}" srcOrd="0" destOrd="1" presId="urn:microsoft.com/office/officeart/2005/8/layout/hList1"/>
    <dgm:cxn modelId="{F91FDFD4-64B5-4397-B61E-E1FD62230C6F}" type="presOf" srcId="{FD0910CB-52BB-4C4D-87E1-69480114BCA8}" destId="{5A276F85-C64B-4AFA-B580-A27414469633}" srcOrd="0" destOrd="0" presId="urn:microsoft.com/office/officeart/2005/8/layout/hList1"/>
    <dgm:cxn modelId="{0BDDA50D-330E-4CAD-9978-C57567BAC495}" srcId="{C014FBE5-5A12-4CD9-966C-E22A8B693ACA}" destId="{C2198516-27BD-4194-8100-47A236BA5B9B}" srcOrd="0" destOrd="0" parTransId="{CBFDD4DB-329D-41AC-BD8F-46A53FC56CDC}" sibTransId="{4F3A575D-9A97-4D2D-891B-6C84251BBF74}"/>
    <dgm:cxn modelId="{10C64DE3-E3E0-4F3C-8BC4-CEE293A4059D}" type="presOf" srcId="{37A2660C-4199-4C04-87EA-1DFE5A67EA4E}" destId="{F0B73871-440C-44F9-9505-2E9F001D22B8}" srcOrd="0" destOrd="0" presId="urn:microsoft.com/office/officeart/2005/8/layout/hList1"/>
    <dgm:cxn modelId="{26B3077E-2124-4A19-A4A3-69F098BE0B2D}" srcId="{C014FBE5-5A12-4CD9-966C-E22A8B693ACA}" destId="{37A2660C-4199-4C04-87EA-1DFE5A67EA4E}" srcOrd="1" destOrd="0" parTransId="{02A61267-B914-45BC-B457-1F507D65C4FF}" sibTransId="{3F9D03EF-4948-4425-95C4-788226EB8A42}"/>
    <dgm:cxn modelId="{D35281FC-67DE-4626-AB3D-C114BEAB1693}" type="presOf" srcId="{858434E2-4B59-42B7-AF2D-CE718347EE9A}" destId="{5165A102-AC17-47E6-998E-4B4EF3EA02DD}" srcOrd="0" destOrd="4" presId="urn:microsoft.com/office/officeart/2005/8/layout/hList1"/>
    <dgm:cxn modelId="{D90CA1D7-3ADB-4C19-B404-A4FF44BA0F28}" srcId="{C2198516-27BD-4194-8100-47A236BA5B9B}" destId="{C28D2A12-BC71-482C-B0EE-8DE50F0F6CB0}" srcOrd="0" destOrd="0" parTransId="{0A8355FC-EE95-4FFD-90D0-DAD7265C0E05}" sibTransId="{120E9D3E-C37C-4393-B9BD-468EC8F8390A}"/>
    <dgm:cxn modelId="{1D36D8CA-3904-4045-B171-3753174C7979}" type="presOf" srcId="{EF04ED0F-17C7-43D6-91DA-14115913954F}" destId="{5165A102-AC17-47E6-998E-4B4EF3EA02DD}" srcOrd="0" destOrd="2" presId="urn:microsoft.com/office/officeart/2005/8/layout/hList1"/>
    <dgm:cxn modelId="{F39CA2EF-AE6F-4B62-9610-86FF10913D55}" type="presOf" srcId="{F8F4060F-B3ED-4030-8777-F2D813EA7268}" destId="{B3F5161C-EB8E-41E3-A98A-B0446C3A87B5}" srcOrd="0" destOrd="2" presId="urn:microsoft.com/office/officeart/2005/8/layout/hList1"/>
    <dgm:cxn modelId="{DDA3BDB0-951A-44BE-A31C-17FAAFD9C5CC}" type="presOf" srcId="{6BA20C2E-F2D9-4AB2-9EC9-B110FFC80061}" destId="{5A276F85-C64B-4AFA-B580-A27414469633}" srcOrd="0" destOrd="3" presId="urn:microsoft.com/office/officeart/2005/8/layout/hList1"/>
    <dgm:cxn modelId="{DDBDB895-538A-45CF-8145-50A6951077AA}" srcId="{C2198516-27BD-4194-8100-47A236BA5B9B}" destId="{9FE9ACC2-E929-4632-BDDF-DC8FF0E67CE7}" srcOrd="3" destOrd="0" parTransId="{33767B5E-D1AD-40CF-B03D-586C1516D848}" sibTransId="{393AA794-BF64-4EA0-8820-3DA9445F3BFF}"/>
    <dgm:cxn modelId="{5DC97C77-9F25-439D-A37A-18B3C6AC04FA}" type="presOf" srcId="{C14A33E0-94C6-4C49-9262-73355196EE25}" destId="{5A276F85-C64B-4AFA-B580-A27414469633}" srcOrd="0" destOrd="2" presId="urn:microsoft.com/office/officeart/2005/8/layout/hList1"/>
    <dgm:cxn modelId="{766A382F-66F9-433D-8C55-73B6F3DB7A1C}" srcId="{37A2660C-4199-4C04-87EA-1DFE5A67EA4E}" destId="{C6DA7D16-48D4-455A-977A-6AA96F0D17C0}" srcOrd="4" destOrd="0" parTransId="{ED9A130C-FE7A-4F8C-8AF6-6E72E48A4C0D}" sibTransId="{99AB281D-31DE-474E-88C4-0EE2A32AA112}"/>
    <dgm:cxn modelId="{48F2F7A4-3762-4616-A1A8-51DF3EEB5368}" type="presOf" srcId="{9FE9ACC2-E929-4632-BDDF-DC8FF0E67CE7}" destId="{5165A102-AC17-47E6-998E-4B4EF3EA02DD}" srcOrd="0" destOrd="3" presId="urn:microsoft.com/office/officeart/2005/8/layout/hList1"/>
    <dgm:cxn modelId="{2F73B37A-0E68-4292-809E-82632DC4F7FE}" srcId="{573F125C-B936-4DE2-95F2-CF795FCCA2AC}" destId="{E5FA4A90-C1AA-44B2-88D6-A52D36109758}" srcOrd="1" destOrd="0" parTransId="{57889D85-D4CA-45F5-B2A6-B517F8361F29}" sibTransId="{0A871160-D7D3-41A0-B691-A81BBB0927AD}"/>
    <dgm:cxn modelId="{EA693EDD-8D57-4DA7-A440-3A40CA57A616}" srcId="{573F125C-B936-4DE2-95F2-CF795FCCA2AC}" destId="{89881025-CAA8-4466-8325-A7CC2D6A7F46}" srcOrd="3" destOrd="0" parTransId="{54F95139-D07E-46CA-B868-7BE21C6F632A}" sibTransId="{06E5D77D-EEF6-4F12-B243-4E2389089148}"/>
    <dgm:cxn modelId="{E70B3E3B-0EB4-4EA7-97A7-C6BBE020C5F6}" srcId="{573F125C-B936-4DE2-95F2-CF795FCCA2AC}" destId="{927D6479-BF22-46FF-A663-35BE578B2C55}" srcOrd="0" destOrd="0" parTransId="{7603D4C6-460B-4F76-8050-0D9BD062AE9A}" sibTransId="{B1F25AB0-C553-4918-835D-595D360B06BB}"/>
    <dgm:cxn modelId="{34DF87CD-FD59-44FF-93CD-2C904ADEAAB9}" srcId="{C2198516-27BD-4194-8100-47A236BA5B9B}" destId="{1638773C-8245-480E-A66A-B73BC1585805}" srcOrd="1" destOrd="0" parTransId="{C229E3E5-5D56-4038-8888-28677370CE74}" sibTransId="{278889E6-94D1-4175-82F6-11F3884DC70E}"/>
    <dgm:cxn modelId="{3249A4A0-E3FC-4281-B4D3-C2CA857F4E14}" srcId="{C2198516-27BD-4194-8100-47A236BA5B9B}" destId="{858434E2-4B59-42B7-AF2D-CE718347EE9A}" srcOrd="4" destOrd="0" parTransId="{3F1762C0-9924-4D5D-86D5-A870626143C3}" sibTransId="{234CA6E2-AE26-4198-98D6-0882A93C3AF2}"/>
    <dgm:cxn modelId="{4E9CC753-8F1F-4741-B199-A0605216ADF7}" srcId="{573F125C-B936-4DE2-95F2-CF795FCCA2AC}" destId="{F8F4060F-B3ED-4030-8777-F2D813EA7268}" srcOrd="2" destOrd="0" parTransId="{0DAB7195-D673-4704-AECD-3963F45C1FD3}" sibTransId="{3DAE511D-173C-4E15-A42B-9912ECEC962A}"/>
    <dgm:cxn modelId="{383F945B-417D-4692-BDD8-E364FE3FB83A}" srcId="{37A2660C-4199-4C04-87EA-1DFE5A67EA4E}" destId="{6BA20C2E-F2D9-4AB2-9EC9-B110FFC80061}" srcOrd="3" destOrd="0" parTransId="{E25BE52C-DB93-4795-BE77-1EB617FB0E79}" sibTransId="{EDAA241B-58B0-4F99-9EF1-DD7059EBB07C}"/>
    <dgm:cxn modelId="{3FE8D0C2-92F9-40FD-9301-461B64230D07}" type="presOf" srcId="{89881025-CAA8-4466-8325-A7CC2D6A7F46}" destId="{B3F5161C-EB8E-41E3-A98A-B0446C3A87B5}" srcOrd="0" destOrd="3" presId="urn:microsoft.com/office/officeart/2005/8/layout/hList1"/>
    <dgm:cxn modelId="{2663D515-1B98-4602-A8BD-1C180B44E174}" type="presOf" srcId="{C6DA7D16-48D4-455A-977A-6AA96F0D17C0}" destId="{5A276F85-C64B-4AFA-B580-A27414469633}" srcOrd="0" destOrd="4" presId="urn:microsoft.com/office/officeart/2005/8/layout/hList1"/>
    <dgm:cxn modelId="{E94BAEE0-90FE-40A6-A8E6-FF49C8C79650}" type="presOf" srcId="{472FF531-7532-4E35-9DEE-36610CD582EC}" destId="{5A276F85-C64B-4AFA-B580-A27414469633}" srcOrd="0" destOrd="1" presId="urn:microsoft.com/office/officeart/2005/8/layout/hList1"/>
    <dgm:cxn modelId="{41A39BD2-0552-434D-A51E-D283C8FB19F7}" type="presOf" srcId="{C2198516-27BD-4194-8100-47A236BA5B9B}" destId="{98F6BDA9-2710-4878-811F-57ACAE1586BA}" srcOrd="0" destOrd="0" presId="urn:microsoft.com/office/officeart/2005/8/layout/hList1"/>
    <dgm:cxn modelId="{D5510ABA-AE7F-4743-8C1E-5C7273F07C90}" type="presOf" srcId="{1638773C-8245-480E-A66A-B73BC1585805}" destId="{5165A102-AC17-47E6-998E-4B4EF3EA02DD}" srcOrd="0" destOrd="1" presId="urn:microsoft.com/office/officeart/2005/8/layout/hList1"/>
    <dgm:cxn modelId="{8AC03026-5CEE-484B-A4BC-75D0B4A4943E}" srcId="{37A2660C-4199-4C04-87EA-1DFE5A67EA4E}" destId="{C14A33E0-94C6-4C49-9262-73355196EE25}" srcOrd="2" destOrd="0" parTransId="{AB2380CE-68CF-4D8D-9F1F-EE518B9DBC8E}" sibTransId="{5220C20F-7415-4572-83A3-8300871B3A47}"/>
    <dgm:cxn modelId="{D8EEE46C-C927-4F72-809C-39165A93EF3B}" srcId="{C2198516-27BD-4194-8100-47A236BA5B9B}" destId="{EF04ED0F-17C7-43D6-91DA-14115913954F}" srcOrd="2" destOrd="0" parTransId="{058DAC9C-D922-436E-AA5D-A6298A673ECE}" sibTransId="{F1E7E1B3-3A06-4FA5-9D59-252A2066DAB5}"/>
    <dgm:cxn modelId="{27D3C7F8-E205-45F0-BF1E-F428F21FCA1A}" srcId="{37A2660C-4199-4C04-87EA-1DFE5A67EA4E}" destId="{472FF531-7532-4E35-9DEE-36610CD582EC}" srcOrd="1" destOrd="0" parTransId="{2C5D3C99-DEF9-42D6-AE5C-E42723E85AA9}" sibTransId="{8CE42609-E1AC-49DF-8D7B-FAE676FDDE3C}"/>
    <dgm:cxn modelId="{D9887125-493D-4D6B-940A-8218A81814CC}" srcId="{C014FBE5-5A12-4CD9-966C-E22A8B693ACA}" destId="{573F125C-B936-4DE2-95F2-CF795FCCA2AC}" srcOrd="2" destOrd="0" parTransId="{B5701DD9-8CBC-4526-A010-74BCFDD05024}" sibTransId="{ED7F1BDB-D192-41BB-AF4D-0F65FA15E9E2}"/>
    <dgm:cxn modelId="{1B843CC0-F5B5-4F98-98F7-4CFBE766B214}" type="presOf" srcId="{C28D2A12-BC71-482C-B0EE-8DE50F0F6CB0}" destId="{5165A102-AC17-47E6-998E-4B4EF3EA02DD}" srcOrd="0" destOrd="0" presId="urn:microsoft.com/office/officeart/2005/8/layout/hList1"/>
    <dgm:cxn modelId="{86FB1DFE-AD8F-4BC8-86F6-2006E4B151C4}" type="presOf" srcId="{C014FBE5-5A12-4CD9-966C-E22A8B693ACA}" destId="{81BCCA8E-EF26-4A6B-B35B-73070312100C}" srcOrd="0" destOrd="0" presId="urn:microsoft.com/office/officeart/2005/8/layout/hList1"/>
    <dgm:cxn modelId="{C36550F0-4D05-4E09-ADCD-CB75330DCB29}" srcId="{37A2660C-4199-4C04-87EA-1DFE5A67EA4E}" destId="{FD0910CB-52BB-4C4D-87E1-69480114BCA8}" srcOrd="0" destOrd="0" parTransId="{04CE7FD8-B88B-475A-994D-AD6C70B994BF}" sibTransId="{D178A3C0-C7FB-46D9-A63E-041CF7210703}"/>
    <dgm:cxn modelId="{E96A4F14-934B-4D05-B764-8392663EA5E1}" type="presParOf" srcId="{81BCCA8E-EF26-4A6B-B35B-73070312100C}" destId="{2C3AF7AF-D419-4FF7-A032-02F712BB63F2}" srcOrd="0" destOrd="0" presId="urn:microsoft.com/office/officeart/2005/8/layout/hList1"/>
    <dgm:cxn modelId="{0FA8AACA-A4B4-4449-8AF7-B1F58F9680E4}" type="presParOf" srcId="{2C3AF7AF-D419-4FF7-A032-02F712BB63F2}" destId="{98F6BDA9-2710-4878-811F-57ACAE1586BA}" srcOrd="0" destOrd="0" presId="urn:microsoft.com/office/officeart/2005/8/layout/hList1"/>
    <dgm:cxn modelId="{F710C40F-400C-4AFD-B629-D0F4EE5FF94B}" type="presParOf" srcId="{2C3AF7AF-D419-4FF7-A032-02F712BB63F2}" destId="{5165A102-AC17-47E6-998E-4B4EF3EA02DD}" srcOrd="1" destOrd="0" presId="urn:microsoft.com/office/officeart/2005/8/layout/hList1"/>
    <dgm:cxn modelId="{A7987539-947F-4D97-8C09-B5242E744D2D}" type="presParOf" srcId="{81BCCA8E-EF26-4A6B-B35B-73070312100C}" destId="{975C0FF0-D5B3-4366-BAF8-3945D2F6028E}" srcOrd="1" destOrd="0" presId="urn:microsoft.com/office/officeart/2005/8/layout/hList1"/>
    <dgm:cxn modelId="{182D99E8-7B6F-4AE4-BD17-B093F4807F23}" type="presParOf" srcId="{81BCCA8E-EF26-4A6B-B35B-73070312100C}" destId="{CFE737F3-D321-40D6-BC9F-1F738282B9FB}" srcOrd="2" destOrd="0" presId="urn:microsoft.com/office/officeart/2005/8/layout/hList1"/>
    <dgm:cxn modelId="{48DE5ADA-C03B-47DF-AA1A-86659951170C}" type="presParOf" srcId="{CFE737F3-D321-40D6-BC9F-1F738282B9FB}" destId="{F0B73871-440C-44F9-9505-2E9F001D22B8}" srcOrd="0" destOrd="0" presId="urn:microsoft.com/office/officeart/2005/8/layout/hList1"/>
    <dgm:cxn modelId="{1A6458A2-0A46-465C-BCA8-A090618AF2F4}" type="presParOf" srcId="{CFE737F3-D321-40D6-BC9F-1F738282B9FB}" destId="{5A276F85-C64B-4AFA-B580-A27414469633}" srcOrd="1" destOrd="0" presId="urn:microsoft.com/office/officeart/2005/8/layout/hList1"/>
    <dgm:cxn modelId="{85CDE1B7-32ED-4E38-94D8-8E27C74D0420}" type="presParOf" srcId="{81BCCA8E-EF26-4A6B-B35B-73070312100C}" destId="{1F0A9321-6D59-47C3-A1AC-46E1077A6274}" srcOrd="3" destOrd="0" presId="urn:microsoft.com/office/officeart/2005/8/layout/hList1"/>
    <dgm:cxn modelId="{87AC9C3D-D6B4-4C98-A997-FA8DBBF36144}" type="presParOf" srcId="{81BCCA8E-EF26-4A6B-B35B-73070312100C}" destId="{CF5FE6EB-BE1F-4032-99DD-BBCE1F97E436}" srcOrd="4" destOrd="0" presId="urn:microsoft.com/office/officeart/2005/8/layout/hList1"/>
    <dgm:cxn modelId="{49C968D3-3507-46AA-9AE8-7BB6657DCF5A}" type="presParOf" srcId="{CF5FE6EB-BE1F-4032-99DD-BBCE1F97E436}" destId="{04B9B997-1278-4DB1-A2A9-B2AF5F675075}" srcOrd="0" destOrd="0" presId="urn:microsoft.com/office/officeart/2005/8/layout/hList1"/>
    <dgm:cxn modelId="{613D08F2-9EDA-46DD-A89A-FF161AC0B019}" type="presParOf" srcId="{CF5FE6EB-BE1F-4032-99DD-BBCE1F97E436}" destId="{B3F5161C-EB8E-41E3-A98A-B0446C3A87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E646F-90E9-41D9-849B-16F584C15DB6}">
      <dsp:nvSpPr>
        <dsp:cNvPr id="0" name=""/>
        <dsp:cNvSpPr/>
      </dsp:nvSpPr>
      <dsp:spPr>
        <a:xfrm>
          <a:off x="664499" y="58403"/>
          <a:ext cx="3472667" cy="509816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DAF8F-3117-40FB-92CC-A43AED380515}">
      <dsp:nvSpPr>
        <dsp:cNvPr id="0" name=""/>
        <dsp:cNvSpPr/>
      </dsp:nvSpPr>
      <dsp:spPr>
        <a:xfrm>
          <a:off x="2431702" y="0"/>
          <a:ext cx="5947860" cy="50981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Рациональные преимущества бренда</a:t>
          </a:r>
          <a:endParaRPr lang="ru-RU" sz="3000" kern="1200" dirty="0"/>
        </a:p>
      </dsp:txBody>
      <dsp:txXfrm>
        <a:off x="2431702" y="0"/>
        <a:ext cx="2973930" cy="2421629"/>
      </dsp:txXfrm>
    </dsp:sp>
    <dsp:sp modelId="{74F0F228-3C23-4017-BCAA-700D91709497}">
      <dsp:nvSpPr>
        <dsp:cNvPr id="0" name=""/>
        <dsp:cNvSpPr/>
      </dsp:nvSpPr>
      <dsp:spPr>
        <a:xfrm>
          <a:off x="1190018" y="2480032"/>
          <a:ext cx="2421629" cy="24216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1607-4F55-4CC2-B51F-22775E1DAB45}">
      <dsp:nvSpPr>
        <dsp:cNvPr id="0" name=""/>
        <dsp:cNvSpPr/>
      </dsp:nvSpPr>
      <dsp:spPr>
        <a:xfrm>
          <a:off x="2400832" y="2480032"/>
          <a:ext cx="5947860" cy="242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Эмоциональные преимущества бренда</a:t>
          </a:r>
          <a:endParaRPr lang="ru-RU" sz="3000" kern="1200" dirty="0"/>
        </a:p>
      </dsp:txBody>
      <dsp:txXfrm>
        <a:off x="2400832" y="2480032"/>
        <a:ext cx="2973930" cy="2421629"/>
      </dsp:txXfrm>
    </dsp:sp>
    <dsp:sp modelId="{AA9473CE-8EA3-4077-B30B-6C2E8472B51F}">
      <dsp:nvSpPr>
        <dsp:cNvPr id="0" name=""/>
        <dsp:cNvSpPr/>
      </dsp:nvSpPr>
      <dsp:spPr>
        <a:xfrm>
          <a:off x="5078262" y="58403"/>
          <a:ext cx="3566932" cy="24216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Натуральный,</a:t>
          </a:r>
          <a:r>
            <a:rPr lang="en-US" sz="2300" kern="1200" dirty="0" smtClean="0"/>
            <a:t> </a:t>
          </a:r>
          <a:r>
            <a:rPr lang="ru-RU" sz="2300" kern="1200" dirty="0" smtClean="0"/>
            <a:t>качественный продукт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Разнообразие вкусов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Отсутствие крахмала</a:t>
          </a:r>
          <a:r>
            <a:rPr lang="en-US" sz="2300" kern="1200" dirty="0" smtClean="0"/>
            <a:t> </a:t>
          </a:r>
          <a:r>
            <a:rPr lang="ru-RU" sz="2300" kern="1200" dirty="0" smtClean="0"/>
            <a:t>и рисовой муки</a:t>
          </a:r>
          <a:endParaRPr lang="ru-RU" sz="2300" kern="1200" dirty="0"/>
        </a:p>
      </dsp:txBody>
      <dsp:txXfrm>
        <a:off x="5078262" y="58403"/>
        <a:ext cx="3566932" cy="2421629"/>
      </dsp:txXfrm>
    </dsp:sp>
    <dsp:sp modelId="{86814A47-5E5E-4F3E-AE80-9140D6D0E960}">
      <dsp:nvSpPr>
        <dsp:cNvPr id="0" name=""/>
        <dsp:cNvSpPr/>
      </dsp:nvSpPr>
      <dsp:spPr>
        <a:xfrm>
          <a:off x="5118098" y="2480032"/>
          <a:ext cx="3487260" cy="24216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Привлекательный внешний вид детского питания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На</a:t>
          </a:r>
          <a:r>
            <a:rPr lang="en-US" sz="2200" kern="1200" dirty="0" smtClean="0"/>
            <a:t> </a:t>
          </a:r>
          <a:r>
            <a:rPr lang="ru-RU" sz="2200" kern="1200" dirty="0" smtClean="0"/>
            <a:t>вкус - как будто мама только что приготовила, свежее, домашнее</a:t>
          </a:r>
          <a:endParaRPr lang="ru-RU" sz="2200" kern="1200" dirty="0"/>
        </a:p>
      </dsp:txBody>
      <dsp:txXfrm>
        <a:off x="5118098" y="2480032"/>
        <a:ext cx="3487260" cy="2421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C62F5-FF9A-4283-A131-923ACBEE9BF7}">
      <dsp:nvSpPr>
        <dsp:cNvPr id="0" name=""/>
        <dsp:cNvSpPr/>
      </dsp:nvSpPr>
      <dsp:spPr>
        <a:xfrm>
          <a:off x="632644" y="1534"/>
          <a:ext cx="3140202" cy="3140202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816" tIns="25400" rIns="17281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Детское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питание</a:t>
          </a:r>
          <a:endParaRPr lang="ru-RU" sz="2000" b="1" kern="1200" dirty="0"/>
        </a:p>
      </dsp:txBody>
      <dsp:txXfrm>
        <a:off x="1092516" y="461406"/>
        <a:ext cx="2220458" cy="2220458"/>
      </dsp:txXfrm>
    </dsp:sp>
    <dsp:sp modelId="{65074AC3-3906-4502-B92A-91C4B64C5BA4}">
      <dsp:nvSpPr>
        <dsp:cNvPr id="0" name=""/>
        <dsp:cNvSpPr/>
      </dsp:nvSpPr>
      <dsp:spPr>
        <a:xfrm>
          <a:off x="3144806" y="1534"/>
          <a:ext cx="3140202" cy="3140202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816" tIns="25400" rIns="17281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Молочная продукция  для детей с 3х лет</a:t>
          </a:r>
          <a:endParaRPr lang="ru-RU" sz="2000" b="1" kern="1200" dirty="0"/>
        </a:p>
      </dsp:txBody>
      <dsp:txXfrm>
        <a:off x="3604678" y="461406"/>
        <a:ext cx="2220458" cy="2220458"/>
      </dsp:txXfrm>
    </dsp:sp>
    <dsp:sp modelId="{DB63341A-A3B7-4850-A11F-2C5ADFBEA097}">
      <dsp:nvSpPr>
        <dsp:cNvPr id="0" name=""/>
        <dsp:cNvSpPr/>
      </dsp:nvSpPr>
      <dsp:spPr>
        <a:xfrm>
          <a:off x="5656968" y="1534"/>
          <a:ext cx="3140202" cy="3140202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2816" tIns="25400" rIns="17281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Молочная продукция на козьем молоке для взрослых </a:t>
          </a:r>
          <a:endParaRPr lang="ru-RU" sz="2000" b="1" kern="1200" dirty="0"/>
        </a:p>
      </dsp:txBody>
      <dsp:txXfrm>
        <a:off x="6116840" y="461406"/>
        <a:ext cx="2220458" cy="2220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2A69B-ABFB-4E44-8ED0-CDC14F8AA91D}">
      <dsp:nvSpPr>
        <dsp:cNvPr id="0" name=""/>
        <dsp:cNvSpPr/>
      </dsp:nvSpPr>
      <dsp:spPr>
        <a:xfrm>
          <a:off x="192" y="972"/>
          <a:ext cx="8429298" cy="920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0" algn="l"/>
              <a:tab pos="406086" algn="l"/>
              <a:tab pos="813612" algn="l"/>
              <a:tab pos="1221138" algn="l"/>
              <a:tab pos="1628664" algn="l"/>
              <a:tab pos="2036190" algn="l"/>
              <a:tab pos="2443717" algn="l"/>
              <a:tab pos="2851242" algn="l"/>
              <a:tab pos="3258769" algn="l"/>
              <a:tab pos="3666294" algn="l"/>
              <a:tab pos="4073821" algn="l"/>
              <a:tab pos="4481346" algn="l"/>
              <a:tab pos="4888873" algn="l"/>
              <a:tab pos="5296398" algn="l"/>
              <a:tab pos="5703925" algn="l"/>
              <a:tab pos="6111450" algn="l"/>
              <a:tab pos="6518977" algn="l"/>
              <a:tab pos="6926502" algn="l"/>
              <a:tab pos="7334029" algn="l"/>
              <a:tab pos="7741554" algn="l"/>
              <a:tab pos="8149081" algn="l"/>
            </a:tabLst>
          </a:pPr>
          <a:r>
            <a:rPr lang="ru-RU" sz="3600" b="1" kern="1200" smtClean="0">
              <a:latin typeface="Gabriola" pitchFamily="80" charset="0"/>
              <a:ea typeface="+mj-ea"/>
              <a:cs typeface="+mj-cs"/>
            </a:rPr>
            <a:t>Детское питание </a:t>
          </a:r>
          <a:r>
            <a:rPr lang="lt-LT" sz="3600" b="1" kern="1200" smtClean="0">
              <a:latin typeface="Gabriola" pitchFamily="80" charset="0"/>
              <a:ea typeface="+mj-ea"/>
              <a:cs typeface="+mj-cs"/>
            </a:rPr>
            <a:t>Marmaluzi®</a:t>
          </a:r>
          <a:endParaRPr lang="ru-RU" sz="3600" b="1" kern="1200" dirty="0">
            <a:latin typeface="Gabriola" pitchFamily="80" charset="0"/>
            <a:ea typeface="+mj-ea"/>
            <a:cs typeface="+mj-cs"/>
          </a:endParaRPr>
        </a:p>
      </dsp:txBody>
      <dsp:txXfrm>
        <a:off x="27156" y="27936"/>
        <a:ext cx="8375370" cy="866695"/>
      </dsp:txXfrm>
    </dsp:sp>
    <dsp:sp modelId="{253B19BF-4AAB-4B13-88B1-14485E52E9CE}">
      <dsp:nvSpPr>
        <dsp:cNvPr id="0" name=""/>
        <dsp:cNvSpPr/>
      </dsp:nvSpPr>
      <dsp:spPr>
        <a:xfrm>
          <a:off x="74844" y="1100463"/>
          <a:ext cx="2001585" cy="2003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ПЮРЕ 80 ГР.</a:t>
          </a:r>
          <a:endParaRPr lang="ru-RU" sz="2100" b="1" kern="1200" dirty="0"/>
        </a:p>
      </dsp:txBody>
      <dsp:txXfrm>
        <a:off x="133468" y="1159087"/>
        <a:ext cx="1884337" cy="1885806"/>
      </dsp:txXfrm>
    </dsp:sp>
    <dsp:sp modelId="{31DC81AB-555F-4E54-9C3B-6A82A0A2DD3B}">
      <dsp:nvSpPr>
        <dsp:cNvPr id="0" name=""/>
        <dsp:cNvSpPr/>
      </dsp:nvSpPr>
      <dsp:spPr>
        <a:xfrm>
          <a:off x="8420" y="3282385"/>
          <a:ext cx="2134432" cy="2003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Фруктовые и овощные </a:t>
          </a:r>
          <a:r>
            <a:rPr lang="ru-RU" sz="1600" kern="1200" dirty="0" err="1" smtClean="0"/>
            <a:t>моновкусы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(8 </a:t>
          </a:r>
          <a:r>
            <a:rPr lang="en-US" sz="1600" kern="1200" dirty="0" smtClean="0"/>
            <a:t>sku</a:t>
          </a:r>
          <a:r>
            <a:rPr lang="ru-RU" sz="1600" kern="1200" dirty="0" smtClean="0"/>
            <a:t>) </a:t>
          </a:r>
          <a:endParaRPr lang="ru-RU" sz="1600" kern="1200" dirty="0"/>
        </a:p>
      </dsp:txBody>
      <dsp:txXfrm>
        <a:off x="67087" y="3341052"/>
        <a:ext cx="2017098" cy="1885720"/>
      </dsp:txXfrm>
    </dsp:sp>
    <dsp:sp modelId="{D2E99344-0FA1-4E07-A2B9-2A401D0FE68D}">
      <dsp:nvSpPr>
        <dsp:cNvPr id="0" name=""/>
        <dsp:cNvSpPr/>
      </dsp:nvSpPr>
      <dsp:spPr>
        <a:xfrm>
          <a:off x="2262075" y="1100463"/>
          <a:ext cx="3082098" cy="2003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ПЮРЕ 125 ГР.</a:t>
          </a:r>
          <a:endParaRPr lang="ru-RU" sz="2100" b="1" kern="1200" dirty="0"/>
        </a:p>
      </dsp:txBody>
      <dsp:txXfrm>
        <a:off x="2320742" y="1159130"/>
        <a:ext cx="2964764" cy="1885720"/>
      </dsp:txXfrm>
    </dsp:sp>
    <dsp:sp modelId="{55E5307C-35C5-45C6-A497-CE9083B85EB9}">
      <dsp:nvSpPr>
        <dsp:cNvPr id="0" name=""/>
        <dsp:cNvSpPr/>
      </dsp:nvSpPr>
      <dsp:spPr>
        <a:xfrm>
          <a:off x="2262075" y="3282385"/>
          <a:ext cx="1603166" cy="2003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Фруктовые и овощные вкусы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(</a:t>
          </a:r>
          <a:r>
            <a:rPr lang="en-US" sz="1600" b="0" kern="1200" dirty="0" smtClean="0"/>
            <a:t>1</a:t>
          </a:r>
          <a:r>
            <a:rPr lang="ru-RU" sz="1600" b="0" kern="1200" dirty="0" smtClean="0"/>
            <a:t>3 </a:t>
          </a:r>
          <a:r>
            <a:rPr lang="en-US" sz="1600" b="0" kern="1200" dirty="0" smtClean="0"/>
            <a:t>sku</a:t>
          </a:r>
          <a:r>
            <a:rPr lang="ru-RU" sz="1600" b="0" kern="1200" dirty="0" smtClean="0"/>
            <a:t>)</a:t>
          </a:r>
          <a:endParaRPr lang="ru-RU" sz="1600" b="0" kern="1200" dirty="0"/>
        </a:p>
      </dsp:txBody>
      <dsp:txXfrm>
        <a:off x="2309030" y="3329340"/>
        <a:ext cx="1509256" cy="1909144"/>
      </dsp:txXfrm>
    </dsp:sp>
    <dsp:sp modelId="{ED6B6041-5EA0-4B79-94A1-F2F5754F558E}">
      <dsp:nvSpPr>
        <dsp:cNvPr id="0" name=""/>
        <dsp:cNvSpPr/>
      </dsp:nvSpPr>
      <dsp:spPr>
        <a:xfrm>
          <a:off x="3924853" y="3282385"/>
          <a:ext cx="1419321" cy="2003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Готовые обеды, десерт и каши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(10 </a:t>
          </a:r>
          <a:r>
            <a:rPr lang="en-US" sz="1600" b="0" kern="1200" dirty="0" smtClean="0"/>
            <a:t>sku)</a:t>
          </a:r>
          <a:r>
            <a:rPr lang="ru-RU" sz="1600" b="0" kern="1200" dirty="0" smtClean="0"/>
            <a:t> </a:t>
          </a:r>
          <a:endParaRPr lang="ru-RU" sz="1600" b="0" kern="1200" dirty="0"/>
        </a:p>
      </dsp:txBody>
      <dsp:txXfrm>
        <a:off x="3966423" y="3323955"/>
        <a:ext cx="1336181" cy="1919914"/>
      </dsp:txXfrm>
    </dsp:sp>
    <dsp:sp modelId="{737B8A9B-8D20-4E39-8AE7-A30175539B58}">
      <dsp:nvSpPr>
        <dsp:cNvPr id="0" name=""/>
        <dsp:cNvSpPr/>
      </dsp:nvSpPr>
      <dsp:spPr>
        <a:xfrm>
          <a:off x="5463397" y="1100463"/>
          <a:ext cx="1419321" cy="2003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ПЮРЕ 190 ГР.</a:t>
          </a:r>
          <a:endParaRPr lang="ru-RU" sz="2100" b="1" kern="1200" dirty="0"/>
        </a:p>
      </dsp:txBody>
      <dsp:txXfrm>
        <a:off x="5504967" y="1142033"/>
        <a:ext cx="1336181" cy="1919914"/>
      </dsp:txXfrm>
    </dsp:sp>
    <dsp:sp modelId="{30CB7E0B-F3EF-406B-BA65-58CB12594CA9}">
      <dsp:nvSpPr>
        <dsp:cNvPr id="0" name=""/>
        <dsp:cNvSpPr/>
      </dsp:nvSpPr>
      <dsp:spPr>
        <a:xfrm>
          <a:off x="5463397" y="3282385"/>
          <a:ext cx="1419321" cy="2003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</a:t>
          </a:r>
          <a:r>
            <a:rPr lang="ru-RU" sz="1600" b="0" kern="1200" dirty="0" smtClean="0"/>
            <a:t>Готовые обеды  (8 </a:t>
          </a:r>
          <a:r>
            <a:rPr lang="en-US" sz="1600" b="0" kern="1200" dirty="0" smtClean="0"/>
            <a:t>sku</a:t>
          </a:r>
          <a:r>
            <a:rPr lang="ru-RU" sz="1600" b="0" kern="1200" dirty="0" smtClean="0"/>
            <a:t>)</a:t>
          </a:r>
          <a:endParaRPr lang="ru-RU" sz="1600" b="1" kern="1200" dirty="0"/>
        </a:p>
      </dsp:txBody>
      <dsp:txXfrm>
        <a:off x="5504967" y="3323955"/>
        <a:ext cx="1336181" cy="1919914"/>
      </dsp:txXfrm>
    </dsp:sp>
    <dsp:sp modelId="{DB91C775-D0B0-4EFA-AF26-4A9E41D3F09D}">
      <dsp:nvSpPr>
        <dsp:cNvPr id="0" name=""/>
        <dsp:cNvSpPr/>
      </dsp:nvSpPr>
      <dsp:spPr>
        <a:xfrm>
          <a:off x="7001942" y="1100463"/>
          <a:ext cx="1419321" cy="2003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НАПИТКИ 200 МЛ.</a:t>
          </a:r>
          <a:endParaRPr lang="ru-RU" sz="2100" b="1" kern="1200" dirty="0"/>
        </a:p>
      </dsp:txBody>
      <dsp:txXfrm>
        <a:off x="7043512" y="1142033"/>
        <a:ext cx="1336181" cy="1919914"/>
      </dsp:txXfrm>
    </dsp:sp>
    <dsp:sp modelId="{83C9BF67-8AB1-484B-B1CD-4B137D816FCD}">
      <dsp:nvSpPr>
        <dsp:cNvPr id="0" name=""/>
        <dsp:cNvSpPr/>
      </dsp:nvSpPr>
      <dsp:spPr>
        <a:xfrm>
          <a:off x="7001942" y="3282385"/>
          <a:ext cx="1419321" cy="20030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Соки, нектар и компот</a:t>
          </a:r>
          <a:br>
            <a:rPr lang="ru-RU" sz="1600" b="0" kern="1200" dirty="0" smtClean="0"/>
          </a:br>
          <a:r>
            <a:rPr lang="ru-RU" sz="1600" b="0" kern="1200" dirty="0" smtClean="0"/>
            <a:t>(13 </a:t>
          </a:r>
          <a:r>
            <a:rPr lang="en-US" sz="1600" b="0" kern="1200" dirty="0" smtClean="0"/>
            <a:t>sku)</a:t>
          </a:r>
          <a:endParaRPr lang="ru-RU" sz="1600" b="0" kern="1200" dirty="0"/>
        </a:p>
      </dsp:txBody>
      <dsp:txXfrm>
        <a:off x="7043512" y="3323955"/>
        <a:ext cx="1336181" cy="1919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BDA9-2710-4878-811F-57ACAE1586BA}">
      <dsp:nvSpPr>
        <dsp:cNvPr id="0" name=""/>
        <dsp:cNvSpPr/>
      </dsp:nvSpPr>
      <dsp:spPr>
        <a:xfrm>
          <a:off x="2567" y="275772"/>
          <a:ext cx="2503120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Характеристика</a:t>
          </a:r>
          <a:endParaRPr lang="ru-RU" sz="1800" kern="1200" dirty="0"/>
        </a:p>
      </dsp:txBody>
      <dsp:txXfrm>
        <a:off x="2567" y="275772"/>
        <a:ext cx="2503120" cy="518400"/>
      </dsp:txXfrm>
    </dsp:sp>
    <dsp:sp modelId="{5165A102-AC17-47E6-998E-4B4EF3EA02DD}">
      <dsp:nvSpPr>
        <dsp:cNvPr id="0" name=""/>
        <dsp:cNvSpPr/>
      </dsp:nvSpPr>
      <dsp:spPr>
        <a:xfrm>
          <a:off x="2567" y="794172"/>
          <a:ext cx="2503120" cy="389103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Широкий ассортимент продукции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Необычный привлекательный дизайн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Уникальные мясоовощные  и фруктовые вкусы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Качественное сырье, отсутствие крахмала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2567" y="794172"/>
        <a:ext cx="2503120" cy="3891037"/>
      </dsp:txXfrm>
    </dsp:sp>
    <dsp:sp modelId="{F0B73871-440C-44F9-9505-2E9F001D22B8}">
      <dsp:nvSpPr>
        <dsp:cNvPr id="0" name=""/>
        <dsp:cNvSpPr/>
      </dsp:nvSpPr>
      <dsp:spPr>
        <a:xfrm>
          <a:off x="2714648" y="275772"/>
          <a:ext cx="2503120" cy="5184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Преимущество</a:t>
          </a:r>
          <a:endParaRPr lang="ru-RU" sz="1800" kern="1200" dirty="0"/>
        </a:p>
      </dsp:txBody>
      <dsp:txXfrm>
        <a:off x="2714648" y="275772"/>
        <a:ext cx="2503120" cy="518400"/>
      </dsp:txXfrm>
    </dsp:sp>
    <dsp:sp modelId="{5A276F85-C64B-4AFA-B580-A27414469633}">
      <dsp:nvSpPr>
        <dsp:cNvPr id="0" name=""/>
        <dsp:cNvSpPr/>
      </dsp:nvSpPr>
      <dsp:spPr>
        <a:xfrm>
          <a:off x="2714648" y="794172"/>
          <a:ext cx="2503120" cy="3891037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Комплексное удовлетворение потребности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Выгодно выделяется на полке</a:t>
          </a:r>
          <a:r>
            <a:rPr lang="en-US" sz="1800" kern="1200" dirty="0" smtClean="0"/>
            <a:t> </a:t>
          </a:r>
          <a:r>
            <a:rPr lang="ru-RU" sz="1800" kern="1200" dirty="0" smtClean="0"/>
            <a:t>за счет своей непохожести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Возможность разнообразить рацион ребенка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Приятный вкус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2714648" y="794172"/>
        <a:ext cx="2503120" cy="3891037"/>
      </dsp:txXfrm>
    </dsp:sp>
    <dsp:sp modelId="{04B9B997-1278-4DB1-A2A9-B2AF5F675075}">
      <dsp:nvSpPr>
        <dsp:cNvPr id="0" name=""/>
        <dsp:cNvSpPr/>
      </dsp:nvSpPr>
      <dsp:spPr>
        <a:xfrm>
          <a:off x="5429282" y="275772"/>
          <a:ext cx="2503120" cy="5184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Выгода</a:t>
          </a:r>
          <a:endParaRPr lang="ru-RU" sz="1800" kern="1200" dirty="0"/>
        </a:p>
      </dsp:txBody>
      <dsp:txXfrm>
        <a:off x="5429282" y="275772"/>
        <a:ext cx="2503120" cy="518400"/>
      </dsp:txXfrm>
    </dsp:sp>
    <dsp:sp modelId="{B3F5161C-EB8E-41E3-A98A-B0446C3A87B5}">
      <dsp:nvSpPr>
        <dsp:cNvPr id="0" name=""/>
        <dsp:cNvSpPr/>
      </dsp:nvSpPr>
      <dsp:spPr>
        <a:xfrm>
          <a:off x="5429282" y="794172"/>
          <a:ext cx="2503120" cy="3891037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Возможность выбирать бренд одной марки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Эмоциональное удовольствие от покупки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Возможность проводить больше времени с ребенком, не ограничивая его рацион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Спокойствие за безопасность  и забота о ребенке</a:t>
          </a:r>
          <a:endParaRPr lang="ru-RU" sz="1800" kern="1200" dirty="0"/>
        </a:p>
      </dsp:txBody>
      <dsp:txXfrm>
        <a:off x="5429282" y="794172"/>
        <a:ext cx="2503120" cy="389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4F768-8DB2-4F9C-98E4-C585D59760DB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7115F-87CD-4A73-96D1-1673C651E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5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8B2567-4FB0-46B1-BADB-7A5AF8AA05BC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0" y="0"/>
            <a:ext cx="1441" cy="1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39452" rIns="78903" bIns="39452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D6253171-C482-400A-8B09-F2DA9F98194A}" type="slidenum">
              <a:rPr lang="ru-RU" sz="1100">
                <a:solidFill>
                  <a:srgbClr val="000000"/>
                </a:solidFill>
                <a:latin typeface="Calibri" charset="0"/>
                <a:ea typeface="ＭＳ Ｐゴシック" pitchFamily="1" charset="-128"/>
              </a:rPr>
              <a:pPr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</a:t>
            </a:fld>
            <a:endParaRPr lang="ru-RU" sz="1100" dirty="0">
              <a:solidFill>
                <a:srgbClr val="000000"/>
              </a:solidFill>
              <a:latin typeface="Calibri" charset="0"/>
              <a:ea typeface="ＭＳ Ｐゴシック" pitchFamily="1" charset="-128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884089" y="8685104"/>
            <a:ext cx="2968151" cy="453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3129218F-F318-41E8-B0E8-DF38E572B7F9}" type="slidenum">
              <a:rPr lang="ru-RU" sz="1100">
                <a:solidFill>
                  <a:srgbClr val="000000"/>
                </a:solidFill>
                <a:latin typeface="Calibri" charset="0"/>
                <a:ea typeface="ＭＳ Ｐゴシック" pitchFamily="1" charset="-128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</a:t>
            </a:fld>
            <a:endParaRPr lang="ru-RU" sz="1100" dirty="0">
              <a:solidFill>
                <a:srgbClr val="000000"/>
              </a:solidFill>
              <a:latin typeface="Calibri" charset="0"/>
              <a:ea typeface="ＭＳ Ｐゴシック" pitchFamily="1" charset="-128"/>
            </a:endParaRPr>
          </a:p>
        </p:txBody>
      </p:sp>
      <p:sp>
        <p:nvSpPr>
          <p:cNvPr id="1946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>
              <a:latin typeface="Arial" charset="0"/>
              <a:ea typeface="SimSun" charset="-122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884088" y="8685103"/>
            <a:ext cx="2971031" cy="45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89CB3C7-8028-4B53-8703-978E59F6D5FE}" type="slidenum">
              <a:rPr lang="ru-RU" sz="1100">
                <a:solidFill>
                  <a:srgbClr val="000000"/>
                </a:solidFill>
                <a:latin typeface="Calibri" charset="0"/>
                <a:ea typeface="ＭＳ Ｐゴシック" pitchFamily="1" charset="-128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</a:t>
            </a:fld>
            <a:endParaRPr lang="ru-RU" sz="1100" dirty="0">
              <a:solidFill>
                <a:srgbClr val="000000"/>
              </a:solidFill>
              <a:latin typeface="Calibri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BA7D1D-D2E6-4720-8EDD-83CD33542475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03323E-D462-450A-B03C-97951D792255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E12326-EA49-42D3-B474-121333319AB6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1C84C2-E82B-460A-8F79-4C1EC653ABC3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820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646503-39D3-4C00-B801-31077E2DB11A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5F99F9-2B49-406E-8BD8-5B822BC9A4EA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E7A9C8-1297-49D7-979E-B642A0ED007B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7C5754-713C-4012-9603-46BB04CF8E72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379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8F3CE-F97A-4B9B-9ECD-CD437D6F17CB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04E4B3-6FD7-4186-AE1C-EB28830E7E06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84494F-706A-4649-8A9A-C13E99CC665C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3F650D-1DF0-4971-A519-2785F5807C9F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355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593F2A-833A-4416-B55A-5A2F5BBB56B4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0" y="0"/>
            <a:ext cx="1441" cy="1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39452" rIns="78903" bIns="39452"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A08C34E-841F-49A2-A43B-1D297766F784}" type="slidenum">
              <a:rPr lang="ru-RU" sz="1100">
                <a:solidFill>
                  <a:srgbClr val="000000"/>
                </a:solidFill>
                <a:latin typeface="Calibri" charset="0"/>
                <a:ea typeface="ＭＳ Ｐゴシック" pitchFamily="1" charset="-128"/>
              </a:rPr>
              <a:pPr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5</a:t>
            </a:fld>
            <a:endParaRPr lang="ru-RU" sz="1100" dirty="0">
              <a:solidFill>
                <a:srgbClr val="000000"/>
              </a:solidFill>
              <a:latin typeface="Calibri" charset="0"/>
              <a:ea typeface="ＭＳ Ｐゴシック" pitchFamily="1" charset="-128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884089" y="8685104"/>
            <a:ext cx="2968151" cy="453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36BA8B4-088F-48A6-B994-8DDAF5C4F2B7}" type="slidenum">
              <a:rPr lang="ru-RU" sz="1100">
                <a:solidFill>
                  <a:srgbClr val="000000"/>
                </a:solidFill>
                <a:latin typeface="Calibri" charset="0"/>
                <a:ea typeface="ＭＳ Ｐゴシック" pitchFamily="1" charset="-128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5</a:t>
            </a:fld>
            <a:endParaRPr lang="ru-RU" sz="1100" dirty="0">
              <a:solidFill>
                <a:srgbClr val="000000"/>
              </a:solidFill>
              <a:latin typeface="Calibri" charset="0"/>
              <a:ea typeface="ＭＳ Ｐゴシック" pitchFamily="1" charset="-128"/>
            </a:endParaRPr>
          </a:p>
        </p:txBody>
      </p:sp>
      <p:sp>
        <p:nvSpPr>
          <p:cNvPr id="20485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6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 smtClean="0">
              <a:ea typeface="SimSun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91E074-F2DB-48D9-AEA5-D4F08BEC3C45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91E074-F2DB-48D9-AEA5-D4F08BEC3C45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16935B-E20F-43FE-9E34-F7F0AD443655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7708927-792B-40CD-A8B7-17E158F95443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52400"/>
            <a:ext cx="1588" cy="30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latin typeface="Arial" charset="0"/>
              <a:ea typeface="SimSun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6C8366-0280-48E9-8803-0830BA06CA05}" type="slidenum">
              <a:rPr lang="ru-RU" sz="2400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24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94092-266D-41DC-98BA-4B4DFD947B0A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C242561-A41F-4396-8905-CF67CCF0242B}" type="slidenum">
              <a:rPr lang="ru-RU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23A5879-94EB-4791-9B7F-88F465B55B75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A6ABDB-2588-4BBE-8A9E-519BD3C60254}" type="slidenum">
              <a:rPr lang="ru-RU" sz="120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2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6868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B54F-DE0D-454A-B13D-9F41768B5E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814E-055C-4AA8-B128-D2983BBDDBF7}" type="datetimeFigureOut">
              <a:rPr lang="ru-RU" smtClean="0"/>
              <a:pPr/>
              <a:t>20.07.2016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B8C1-655E-498B-A20A-2AF7CE6426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marmaluz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tiff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tiff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tiff"/><Relationship Id="rId5" Type="http://schemas.openxmlformats.org/officeDocument/2006/relationships/image" Target="../media/image32.jpeg"/><Relationship Id="rId15" Type="http://schemas.openxmlformats.org/officeDocument/2006/relationships/image" Target="../media/image42.tiff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8.tif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40.tiff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39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14.jpe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4.jpeg"/><Relationship Id="rId9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8.png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833" y="0"/>
            <a:ext cx="917283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199680" y="3200016"/>
            <a:ext cx="2743200" cy="456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000240"/>
            <a:ext cx="6694560" cy="3918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5905041"/>
            <a:ext cx="2000264" cy="6672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276949"/>
            <a:ext cx="3828960" cy="1651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071670" y="6072206"/>
            <a:ext cx="2479398" cy="494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6821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7"/>
              </a:rPr>
              <a:t>www.marmaluzi.ru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244" y="142852"/>
            <a:ext cx="8228160" cy="600544"/>
          </a:xfrm>
          <a:prstGeom prst="rect">
            <a:avLst/>
          </a:prstGeom>
        </p:spPr>
        <p:txBody>
          <a:bodyPr vert="horz" lIns="91440" tIns="35268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0" charset="0"/>
                <a:ea typeface="+mn-ea"/>
                <a:cs typeface="+mn-cs"/>
              </a:rPr>
              <a:t>Новинки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abriola" pitchFamily="80" charset="0"/>
                <a:ea typeface="+mj-ea"/>
                <a:cs typeface="+mj-cs"/>
              </a:rPr>
              <a:t>Marmaluzi 2016 год.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0" charset="0"/>
              <a:ea typeface="+mn-ea"/>
              <a:cs typeface="+mn-cs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00034" y="1189693"/>
            <a:ext cx="8143932" cy="1096299"/>
            <a:chOff x="357158" y="1428736"/>
            <a:chExt cx="8429684" cy="1239175"/>
          </a:xfrm>
        </p:grpSpPr>
        <p:pic>
          <p:nvPicPr>
            <p:cNvPr id="6" name="Рисунок 5" descr="Грушевое пюре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57158" y="1428736"/>
              <a:ext cx="1052519" cy="1214446"/>
            </a:xfrm>
            <a:prstGeom prst="rect">
              <a:avLst/>
            </a:prstGeom>
          </p:spPr>
        </p:pic>
        <p:pic>
          <p:nvPicPr>
            <p:cNvPr id="16" name="Рисунок 15" descr="Пюре из брокколи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448043" y="1453465"/>
              <a:ext cx="1052519" cy="1214446"/>
            </a:xfrm>
            <a:prstGeom prst="rect">
              <a:avLst/>
            </a:prstGeom>
          </p:spPr>
        </p:pic>
        <p:pic>
          <p:nvPicPr>
            <p:cNvPr id="17" name="Рисунок 16" descr="Пюре из моркови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7739905" y="1453465"/>
              <a:ext cx="1046937" cy="1214446"/>
            </a:xfrm>
            <a:prstGeom prst="rect">
              <a:avLst/>
            </a:prstGeom>
          </p:spPr>
        </p:pic>
        <p:pic>
          <p:nvPicPr>
            <p:cNvPr id="18" name="Рисунок 17" descr="Пюре из тыквы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1357290" y="1500174"/>
              <a:ext cx="1046936" cy="1167736"/>
            </a:xfrm>
            <a:prstGeom prst="rect">
              <a:avLst/>
            </a:prstGeom>
          </p:spPr>
        </p:pic>
        <p:pic>
          <p:nvPicPr>
            <p:cNvPr id="19" name="Рисунок 18" descr="Пюре из цветной капусты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2428860" y="1453465"/>
              <a:ext cx="1052519" cy="1214446"/>
            </a:xfrm>
            <a:prstGeom prst="rect">
              <a:avLst/>
            </a:prstGeom>
          </p:spPr>
        </p:pic>
        <p:pic>
          <p:nvPicPr>
            <p:cNvPr id="20" name="Рисунок 19" descr="Пюре из цуккини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6674318" y="1453465"/>
              <a:ext cx="1040954" cy="1214446"/>
            </a:xfrm>
            <a:prstGeom prst="rect">
              <a:avLst/>
            </a:prstGeom>
          </p:spPr>
        </p:pic>
        <p:pic>
          <p:nvPicPr>
            <p:cNvPr id="21" name="Рисунок 20" descr="Пюре из чернослива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5602748" y="1453465"/>
              <a:ext cx="1040954" cy="1214446"/>
            </a:xfrm>
            <a:prstGeom prst="rect">
              <a:avLst/>
            </a:prstGeom>
          </p:spPr>
        </p:pic>
        <p:pic>
          <p:nvPicPr>
            <p:cNvPr id="22" name="Рисунок 21" descr="Яблочное пюре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4544524" y="1453465"/>
              <a:ext cx="1027608" cy="1214446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500034" y="8450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Новинки 80 гр. МОНОВКУСЫ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255960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Новинки 125 гр. ФРУКТОВЫЕ  И ОВОЩНЫЕ ВКУСЫ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441699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Новинки 200 мл. СОКИ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57158" y="3000372"/>
            <a:ext cx="6643734" cy="1285884"/>
            <a:chOff x="571472" y="2829024"/>
            <a:chExt cx="7286676" cy="1528670"/>
          </a:xfrm>
        </p:grpSpPr>
        <p:pic>
          <p:nvPicPr>
            <p:cNvPr id="27" name="Рисунок 26" descr="Здоровый полдник.t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6421923" y="2829024"/>
              <a:ext cx="1436225" cy="1528670"/>
            </a:xfrm>
            <a:prstGeom prst="rect">
              <a:avLst/>
            </a:prstGeom>
          </p:spPr>
        </p:pic>
        <p:pic>
          <p:nvPicPr>
            <p:cNvPr id="28" name="Рисунок 27" descr="Зеленое ассорти.t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906839" y="2829024"/>
              <a:ext cx="1451111" cy="1528670"/>
            </a:xfrm>
            <a:prstGeom prst="rect">
              <a:avLst/>
            </a:prstGeom>
          </p:spPr>
        </p:pic>
        <p:pic>
          <p:nvPicPr>
            <p:cNvPr id="29" name="Рисунок 28" descr="Овощной дуэт Тыква с брокколи.t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40548" y="2930086"/>
              <a:ext cx="1317204" cy="1427608"/>
            </a:xfrm>
            <a:prstGeom prst="rect">
              <a:avLst/>
            </a:prstGeom>
          </p:spPr>
        </p:pic>
        <p:pic>
          <p:nvPicPr>
            <p:cNvPr id="30" name="Рисунок 29" descr="Яблоко Морковь.t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2031620" y="2829024"/>
              <a:ext cx="1468810" cy="1528670"/>
            </a:xfrm>
            <a:prstGeom prst="rect">
              <a:avLst/>
            </a:prstGeom>
          </p:spPr>
        </p:pic>
        <p:pic>
          <p:nvPicPr>
            <p:cNvPr id="31" name="Рисунок 30" descr="Яблоко Тыква.t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571472" y="2829024"/>
              <a:ext cx="1440179" cy="152867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71472" y="4714884"/>
            <a:ext cx="6072230" cy="1785950"/>
            <a:chOff x="714348" y="4500570"/>
            <a:chExt cx="6581689" cy="2071702"/>
          </a:xfrm>
        </p:grpSpPr>
        <p:pic>
          <p:nvPicPr>
            <p:cNvPr id="33" name="Рисунок 32" descr="100% Яблочно-банановый сок.jpg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994778" y="4572008"/>
              <a:ext cx="1040233" cy="1998342"/>
            </a:xfrm>
            <a:prstGeom prst="rect">
              <a:avLst/>
            </a:prstGeom>
          </p:spPr>
        </p:pic>
        <p:pic>
          <p:nvPicPr>
            <p:cNvPr id="34" name="Рисунок 33" descr="100% Яблочно-черничный сок.jp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58" y="4500570"/>
              <a:ext cx="1080963" cy="2071702"/>
            </a:xfrm>
            <a:prstGeom prst="rect">
              <a:avLst/>
            </a:prstGeom>
          </p:spPr>
        </p:pic>
        <p:pic>
          <p:nvPicPr>
            <p:cNvPr id="35" name="Рисунок 34" descr="100% Яблочно-черноплоднорябиновый сок.jp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074" y="4500570"/>
              <a:ext cx="1080963" cy="2071702"/>
            </a:xfrm>
            <a:prstGeom prst="rect">
              <a:avLst/>
            </a:prstGeom>
          </p:spPr>
        </p:pic>
        <p:pic>
          <p:nvPicPr>
            <p:cNvPr id="36" name="Рисунок 35" descr="100% Яблочно-шиповниковый сок.jpg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2857488" y="4572008"/>
              <a:ext cx="1040233" cy="1998342"/>
            </a:xfrm>
            <a:prstGeom prst="rect">
              <a:avLst/>
            </a:prstGeom>
          </p:spPr>
        </p:pic>
        <p:pic>
          <p:nvPicPr>
            <p:cNvPr id="37" name="Рисунок 36" descr="Виноградный нектар.jpg"/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1780068" y="4572008"/>
              <a:ext cx="1040233" cy="1998342"/>
            </a:xfrm>
            <a:prstGeom prst="rect">
              <a:avLst/>
            </a:prstGeom>
          </p:spPr>
        </p:pic>
        <p:pic>
          <p:nvPicPr>
            <p:cNvPr id="38" name="Рисунок 37" descr="Грушевый нектар.jpg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714348" y="4572008"/>
              <a:ext cx="1040233" cy="19983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Название 1"/>
          <p:cNvSpPr>
            <a:spLocks noGrp="1"/>
          </p:cNvSpPr>
          <p:nvPr>
            <p:ph type="title"/>
          </p:nvPr>
        </p:nvSpPr>
        <p:spPr>
          <a:xfrm>
            <a:off x="457200" y="271444"/>
            <a:ext cx="8229600" cy="5143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FAB </a:t>
            </a: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 для </a:t>
            </a:r>
            <a:r>
              <a:rPr lang="en-US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детского питания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</a:t>
            </a:r>
            <a:endParaRPr lang="ru-RU" sz="3600" b="1" dirty="0" smtClean="0">
              <a:solidFill>
                <a:srgbClr val="000000"/>
              </a:solidFill>
              <a:latin typeface="Gabriola" pitchFamily="80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285860"/>
          <a:ext cx="8215370" cy="496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57686" y="785794"/>
            <a:ext cx="435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«Люди не стремятся покупать, но они хотели бы получать выгоды.» 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Название 1"/>
          <p:cNvSpPr>
            <a:spLocks noGrp="1"/>
          </p:cNvSpPr>
          <p:nvPr>
            <p:ph type="title"/>
          </p:nvPr>
        </p:nvSpPr>
        <p:spPr>
          <a:xfrm>
            <a:off x="457200" y="271444"/>
            <a:ext cx="8229600" cy="5143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Уникальные вкусы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</a:t>
            </a:r>
            <a:endParaRPr lang="ru-RU" sz="3600" b="1" dirty="0" smtClean="0">
              <a:solidFill>
                <a:srgbClr val="000000"/>
              </a:solidFill>
              <a:latin typeface="Gabriola" pitchFamily="80" charset="0"/>
              <a:ea typeface="+mn-ea"/>
              <a:cs typeface="+mn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85720" y="1050927"/>
            <a:ext cx="8572560" cy="2449511"/>
            <a:chOff x="285720" y="785794"/>
            <a:chExt cx="8572560" cy="2449511"/>
          </a:xfrm>
        </p:grpSpPr>
        <p:pic>
          <p:nvPicPr>
            <p:cNvPr id="6" name="Picture 2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20" y="857232"/>
              <a:ext cx="1189037" cy="23780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Picture 2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28728" y="785794"/>
              <a:ext cx="1247402" cy="2426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00298" y="857232"/>
              <a:ext cx="1217715" cy="23586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000628" y="1351208"/>
              <a:ext cx="1300738" cy="18634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86182" y="1324120"/>
              <a:ext cx="1301619" cy="19048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1" name="Рисунок 20" descr="Рисовая каша 125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500958" y="1792011"/>
              <a:ext cx="1357322" cy="1429787"/>
            </a:xfrm>
            <a:prstGeom prst="rect">
              <a:avLst/>
            </a:prstGeom>
          </p:spPr>
        </p:pic>
        <p:pic>
          <p:nvPicPr>
            <p:cNvPr id="22" name="Рисунок 21" descr="Три злака 125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357950" y="1792011"/>
              <a:ext cx="1357244" cy="1429787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00034" y="3921954"/>
            <a:ext cx="8001056" cy="1650186"/>
            <a:chOff x="571472" y="4071943"/>
            <a:chExt cx="7643866" cy="1364433"/>
          </a:xfrm>
        </p:grpSpPr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643042" y="4071943"/>
              <a:ext cx="1330445" cy="1357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928926" y="4143380"/>
              <a:ext cx="1291753" cy="12730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" name="Рисунок 19" descr="Десерт 125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571472" y="4143380"/>
              <a:ext cx="1152310" cy="1292996"/>
            </a:xfrm>
            <a:prstGeom prst="rect">
              <a:avLst/>
            </a:prstGeom>
          </p:spPr>
        </p:pic>
        <p:pic>
          <p:nvPicPr>
            <p:cNvPr id="23" name="Рисунок 22" descr="Здоровый полдник.t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6858016" y="4096419"/>
              <a:ext cx="1357322" cy="1332845"/>
            </a:xfrm>
            <a:prstGeom prst="rect">
              <a:avLst/>
            </a:prstGeom>
          </p:spPr>
        </p:pic>
        <p:pic>
          <p:nvPicPr>
            <p:cNvPr id="24" name="Рисунок 23" descr="Зеленое ассорти.t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500694" y="4110093"/>
              <a:ext cx="1357322" cy="1319171"/>
            </a:xfrm>
            <a:prstGeom prst="rect">
              <a:avLst/>
            </a:prstGeom>
          </p:spPr>
        </p:pic>
        <p:pic>
          <p:nvPicPr>
            <p:cNvPr id="25" name="Рисунок 24" descr="Овощной дуэт Тыква с брокколи.t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286248" y="4129922"/>
              <a:ext cx="1285884" cy="12857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5876"/>
            <a:ext cx="9144000" cy="687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38413" y="822325"/>
            <a:ext cx="3714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57425" y="214290"/>
            <a:ext cx="4243388" cy="644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</a:rPr>
              <a:t>Продвижение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  <a:ea typeface="+mj-ea"/>
                <a:cs typeface="+mj-cs"/>
              </a:rPr>
              <a:t>Marmaluzi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2725" y="1236663"/>
            <a:ext cx="5618163" cy="3445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Выделяем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продукт на полке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Участвуем в выставках</a:t>
            </a:r>
            <a:endParaRPr lang="ru-RU" sz="2000" i="1" dirty="0">
              <a:solidFill>
                <a:srgbClr val="000000"/>
              </a:solidFill>
              <a:ea typeface="ＭＳ Ｐゴシック" charset="-128"/>
            </a:endParaRP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Делаем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модули в журналах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Проводим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конкурсы для мам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Активно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работаем с мамами в социальных сетях (Vkontakte, Facebook, Instagram)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Проводим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активности в розничных сетях  (скидки, акции)       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Проводим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акции в  интернет-магазинах </a:t>
            </a:r>
          </a:p>
          <a:p>
            <a:pPr marL="144000" indent="252000" hangingPunct="1">
              <a:lnSpc>
                <a:spcPct val="100000"/>
              </a:lnSpc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Участвуем </a:t>
            </a:r>
            <a:r>
              <a:rPr lang="ru-RU" sz="2000" i="1" dirty="0">
                <a:solidFill>
                  <a:srgbClr val="000000"/>
                </a:solidFill>
                <a:ea typeface="ＭＳ Ｐゴシック" charset="-128"/>
              </a:rPr>
              <a:t>в блогах</a:t>
            </a:r>
            <a:r>
              <a:rPr lang="ru-RU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marL="341313" indent="-339725" hangingPunct="1">
              <a:lnSpc>
                <a:spcPct val="100000"/>
              </a:lnSpc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714884"/>
            <a:ext cx="2413000" cy="154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4071942"/>
            <a:ext cx="1774825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1214422"/>
            <a:ext cx="1224771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Рисунок 12" descr="lxQX_OIro_E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786446" y="1142984"/>
            <a:ext cx="2714644" cy="246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Листовка А5 - Marmaluzi -3-3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143240" y="4286256"/>
            <a:ext cx="1571636" cy="2201906"/>
          </a:xfrm>
          <a:prstGeom prst="rect">
            <a:avLst/>
          </a:prstGeom>
        </p:spPr>
      </p:pic>
      <p:pic>
        <p:nvPicPr>
          <p:cNvPr id="15" name="Рисунок 14" descr="модуль в журнал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215206" y="3786190"/>
            <a:ext cx="1329371" cy="18437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49241" y="411866"/>
            <a:ext cx="2008161" cy="892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1500174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Gabriola"/>
                <a:cs typeface="Gabriola"/>
              </a:rPr>
              <a:t>Привлекательная упаковка;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Gabriola"/>
                <a:cs typeface="Gabriola"/>
              </a:rPr>
              <a:t>Продукция для детей и взрослых;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Gabriola"/>
                <a:cs typeface="Gabriola"/>
              </a:rPr>
              <a:t>Исключительная свежесть и полезность кисломолочных продуктов;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>
                <a:latin typeface="Gabriola"/>
                <a:cs typeface="Gabriola"/>
              </a:rPr>
              <a:t>Продолжение линейки детского питания </a:t>
            </a:r>
            <a:r>
              <a:rPr lang="en-US" sz="2400" dirty="0" smtClean="0">
                <a:latin typeface="Gabriola"/>
                <a:cs typeface="Gabriola"/>
              </a:rPr>
              <a:t>Marmaluzi, </a:t>
            </a:r>
            <a:r>
              <a:rPr lang="ru-RU" sz="2400" dirty="0" smtClean="0">
                <a:latin typeface="Gabriola"/>
                <a:cs typeface="Gabriola"/>
              </a:rPr>
              <a:t>которое уже зарекомендовало себя, как натуральный качественный продукт.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28662" y="226226"/>
            <a:ext cx="7429552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  <a:ea typeface="+mj-ea"/>
                <a:cs typeface="+mj-cs"/>
              </a:rPr>
              <a:t>Молочный ассортимент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  <a:ea typeface="+mj-ea"/>
                <a:cs typeface="+mj-cs"/>
              </a:rPr>
              <a:t> Marmaluzi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  <a:ea typeface="+mj-ea"/>
                <a:cs typeface="+mj-cs"/>
              </a:rPr>
              <a:t> – это: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Gabriola" pitchFamily="80" charset="0"/>
              <a:ea typeface="+mj-ea"/>
              <a:cs typeface="+mj-cs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dirty="0" smtClean="0">
              <a:solidFill>
                <a:schemeClr val="accent5">
                  <a:lumMod val="75000"/>
                </a:schemeClr>
              </a:solidFill>
              <a:latin typeface="Gabriola" pitchFamily="80" charset="0"/>
              <a:ea typeface="+mj-ea"/>
              <a:cs typeface="+mj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858822"/>
            <a:ext cx="3714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Изображение 4" descr="Снимок экрана 2015-03-24 в 19.32.2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41679" y="5786454"/>
            <a:ext cx="4087841" cy="71438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569198" y="1785926"/>
            <a:ext cx="3146206" cy="2643206"/>
            <a:chOff x="5497760" y="1643051"/>
            <a:chExt cx="3146206" cy="2643206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6357950" y="1643051"/>
              <a:ext cx="2286016" cy="2643206"/>
              <a:chOff x="5857884" y="1857364"/>
              <a:chExt cx="2714644" cy="3168257"/>
            </a:xfrm>
          </p:grpSpPr>
          <p:pic>
            <p:nvPicPr>
              <p:cNvPr id="9" name="Изображение 8" descr="1000020100000284000003C37FCA98D5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57884" y="2285992"/>
                <a:ext cx="1832109" cy="2739629"/>
              </a:xfrm>
              <a:prstGeom prst="rect">
                <a:avLst/>
              </a:prstGeom>
            </p:spPr>
          </p:pic>
          <p:pic>
            <p:nvPicPr>
              <p:cNvPr id="7" name="Рисунок 6" descr="05.jpg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>
              <a:xfrm>
                <a:off x="7429520" y="1857364"/>
                <a:ext cx="1143008" cy="2958351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04 - Малина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497760" y="3000372"/>
              <a:ext cx="1021843" cy="1043271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42910" y="464344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41C79"/>
                </a:solidFill>
                <a:latin typeface="Gabriola"/>
                <a:cs typeface="Gabriola"/>
              </a:rPr>
              <a:t>Вся продукция производится из высококачественного молока из экологически чистых районов.</a:t>
            </a:r>
          </a:p>
        </p:txBody>
      </p:sp>
    </p:spTree>
    <p:extLst>
      <p:ext uri="{BB962C8B-B14F-4D97-AF65-F5344CB8AC3E}">
        <p14:creationId xmlns:p14="http://schemas.microsoft.com/office/powerpoint/2010/main" val="18142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Изображение 4" descr="Снимок экрана 2015-03-24 в 19.32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4489" y="5786454"/>
            <a:ext cx="4087841" cy="71438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858822"/>
            <a:ext cx="3714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" name="Группа 16"/>
          <p:cNvGrpSpPr/>
          <p:nvPr/>
        </p:nvGrpSpPr>
        <p:grpSpPr>
          <a:xfrm>
            <a:off x="1500166" y="4214818"/>
            <a:ext cx="6286544" cy="1615821"/>
            <a:chOff x="500034" y="2527559"/>
            <a:chExt cx="7858180" cy="1993595"/>
          </a:xfrm>
        </p:grpSpPr>
        <p:grpSp>
          <p:nvGrpSpPr>
            <p:cNvPr id="13" name="Группа 18"/>
            <p:cNvGrpSpPr/>
            <p:nvPr/>
          </p:nvGrpSpPr>
          <p:grpSpPr>
            <a:xfrm>
              <a:off x="500034" y="2527559"/>
              <a:ext cx="5811862" cy="1973011"/>
              <a:chOff x="571472" y="1643050"/>
              <a:chExt cx="5811862" cy="1973011"/>
            </a:xfrm>
          </p:grpSpPr>
          <p:pic>
            <p:nvPicPr>
              <p:cNvPr id="16" name="Рисунок 15" descr="01 - Классика.pn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2571736" y="1670303"/>
                <a:ext cx="1739896" cy="1901573"/>
              </a:xfrm>
              <a:prstGeom prst="rect">
                <a:avLst/>
              </a:prstGeom>
            </p:spPr>
          </p:pic>
          <p:pic>
            <p:nvPicPr>
              <p:cNvPr id="17" name="Рисунок 16" descr="03 - Земляника.pn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4643438" y="1714488"/>
                <a:ext cx="1739896" cy="1901573"/>
              </a:xfrm>
              <a:prstGeom prst="rect">
                <a:avLst/>
              </a:prstGeom>
            </p:spPr>
          </p:pic>
          <p:pic>
            <p:nvPicPr>
              <p:cNvPr id="18" name="Рисунок 17" descr="04 - Малина.pn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571472" y="1643050"/>
                <a:ext cx="1739896" cy="1901573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05 - Яблоко-груша2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72264" y="2571744"/>
              <a:ext cx="1785950" cy="1949410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357159" y="1500174"/>
            <a:ext cx="52149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000" defTabSz="711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Segoe Print" pitchFamily="2" charset="0"/>
              </a:rPr>
              <a:t>Яркая, привлекательная упаковка</a:t>
            </a:r>
          </a:p>
          <a:p>
            <a:pPr indent="252000" defTabSz="711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Segoe Print" pitchFamily="2" charset="0"/>
              </a:rPr>
              <a:t>Российское производство</a:t>
            </a:r>
          </a:p>
          <a:p>
            <a:pPr lvl="0" indent="252000" defTabSz="711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Segoe Print" pitchFamily="2" charset="0"/>
              </a:rPr>
              <a:t>Натуральный, качественный продукт</a:t>
            </a:r>
          </a:p>
          <a:p>
            <a:pPr indent="252000" defTabSz="711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Segoe Print" pitchFamily="2" charset="0"/>
              </a:rPr>
              <a:t>Срок годности – 14 суток</a:t>
            </a:r>
          </a:p>
          <a:p>
            <a:pPr indent="252000" defTabSz="711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Segoe Print" pitchFamily="2" charset="0"/>
              </a:rPr>
              <a:t>Первый термостатный йогурт для детей на основе цельного коровьего молока для на рынке РФ</a:t>
            </a:r>
          </a:p>
        </p:txBody>
      </p:sp>
      <p:pic>
        <p:nvPicPr>
          <p:cNvPr id="22" name="Picture 2" descr="http://www.privaledge.net/pricing-strategy/wp-content/uploads/2013/09/13986273-new-produc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998" y="1285860"/>
            <a:ext cx="1118886" cy="10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5857884" y="1500174"/>
            <a:ext cx="2643206" cy="2357454"/>
            <a:chOff x="928662" y="2214554"/>
            <a:chExt cx="2643206" cy="235745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285852" y="2214554"/>
              <a:ext cx="2214578" cy="223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u="sng" dirty="0" smtClean="0">
                  <a:latin typeface="Segoe Print" pitchFamily="2" charset="0"/>
                  <a:ea typeface="ＭＳ Ｐゴシック" charset="-128"/>
                </a:rPr>
                <a:t>Вкусы: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b="1" dirty="0" smtClean="0">
                  <a:latin typeface="Segoe Print" pitchFamily="2" charset="0"/>
                  <a:ea typeface="ＭＳ Ｐゴシック" charset="-128"/>
                </a:rPr>
                <a:t> </a:t>
              </a:r>
              <a:r>
                <a:rPr lang="ru-RU" sz="1600" b="1" dirty="0" smtClean="0">
                  <a:latin typeface="Segoe Print" pitchFamily="2" charset="0"/>
                  <a:ea typeface="ＭＳ Ｐゴシック" charset="-128"/>
                </a:rPr>
                <a:t>Классический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600" b="1" dirty="0" smtClean="0">
                  <a:latin typeface="Segoe Print" pitchFamily="2" charset="0"/>
                  <a:ea typeface="ＭＳ Ｐゴシック" charset="-128"/>
                </a:rPr>
                <a:t> Земляника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600" b="1" dirty="0" smtClean="0">
                  <a:latin typeface="Segoe Print" pitchFamily="2" charset="0"/>
                  <a:ea typeface="ＭＳ Ｐゴシック" charset="-128"/>
                </a:rPr>
                <a:t> Груша Яблоко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600" b="1" dirty="0" smtClean="0">
                  <a:latin typeface="Segoe Print" pitchFamily="2" charset="0"/>
                  <a:ea typeface="ＭＳ Ｐゴシック" charset="-128"/>
                </a:rPr>
                <a:t> Малина</a:t>
              </a:r>
            </a:p>
          </p:txBody>
        </p:sp>
        <p:sp>
          <p:nvSpPr>
            <p:cNvPr id="26" name="Двойные фигурные скобки 25"/>
            <p:cNvSpPr/>
            <p:nvPr/>
          </p:nvSpPr>
          <p:spPr>
            <a:xfrm>
              <a:off x="928662" y="2214554"/>
              <a:ext cx="2643206" cy="2357454"/>
            </a:xfrm>
            <a:prstGeom prst="bracePair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85786" y="270275"/>
            <a:ext cx="764386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Gabriola" pitchFamily="80" charset="0"/>
                <a:ea typeface="+mj-ea"/>
                <a:cs typeface="+mj-cs"/>
              </a:rPr>
              <a:t>Новинка!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  <a:ea typeface="+mj-ea"/>
                <a:cs typeface="+mj-cs"/>
              </a:rPr>
              <a:t>Первый термостатный йогурт для детей!</a:t>
            </a:r>
          </a:p>
        </p:txBody>
      </p:sp>
      <p:grpSp>
        <p:nvGrpSpPr>
          <p:cNvPr id="23" name="Группа 26"/>
          <p:cNvGrpSpPr/>
          <p:nvPr/>
        </p:nvGrpSpPr>
        <p:grpSpPr>
          <a:xfrm>
            <a:off x="500035" y="5927071"/>
            <a:ext cx="2428891" cy="430887"/>
            <a:chOff x="3055030" y="6143644"/>
            <a:chExt cx="2750324" cy="43088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055030" y="6172162"/>
              <a:ext cx="11729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chemeClr val="accent3">
                      <a:lumMod val="75000"/>
                    </a:schemeClr>
                  </a:solidFill>
                  <a:latin typeface="Segoe Print" pitchFamily="2" charset="0"/>
                  <a:ea typeface="ＭＳ Ｐゴシック" charset="-128"/>
                </a:rPr>
                <a:t>100%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019404" y="6143644"/>
              <a:ext cx="17859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schemeClr val="accent3">
                      <a:lumMod val="75000"/>
                    </a:schemeClr>
                  </a:solidFill>
                  <a:latin typeface="Segoe Print" pitchFamily="2" charset="0"/>
                  <a:ea typeface="ＭＳ Ｐゴシック" charset="-128"/>
                </a:rPr>
                <a:t>Натуральные продукты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002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Изображение 3" descr="Без заголовка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87129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4213" y="142852"/>
            <a:ext cx="757237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000000"/>
                </a:solidFill>
                <a:latin typeface="Gabriola" pitchFamily="80" charset="0"/>
              </a:rPr>
              <a:t>Торговая марка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Marmaluzi.</a:t>
            </a:r>
            <a:r>
              <a:rPr lang="ru-RU" sz="2000" dirty="0">
                <a:solidFill>
                  <a:srgbClr val="4BACC6"/>
                </a:solidFill>
                <a:ea typeface="ＭＳ Ｐゴシック" charset="-128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</a:rPr>
              <a:t>Достижения.</a:t>
            </a:r>
            <a:endParaRPr lang="ru-RU" sz="3600" b="1" dirty="0">
              <a:solidFill>
                <a:srgbClr val="000000"/>
              </a:solidFill>
              <a:latin typeface="Gabriola" pitchFamily="80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1271595"/>
            <a:ext cx="2643188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625" y="1704975"/>
            <a:ext cx="1703388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61" y="1973259"/>
            <a:ext cx="1571625" cy="102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960438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500438"/>
            <a:ext cx="111442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381375" y="2720975"/>
            <a:ext cx="2563813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ea typeface="ＭＳ Ｐゴシック" charset="-128"/>
              </a:rPr>
              <a:t>«Литовский продукт года – 2011»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ea typeface="ＭＳ Ｐゴシック" charset="-128"/>
              </a:rPr>
              <a:t>Золотая медаль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2413" y="4675188"/>
            <a:ext cx="82867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  <a:ea typeface="ＭＳ Ｐゴシック" charset="-128"/>
              </a:rPr>
              <a:t>В 2011-2012 гг. </a:t>
            </a:r>
            <a:r>
              <a:rPr lang="ru-RU" sz="1600" dirty="0" smtClean="0">
                <a:solidFill>
                  <a:srgbClr val="000000"/>
                </a:solidFill>
                <a:ea typeface="ＭＳ Ｐゴシック" charset="-128"/>
              </a:rPr>
              <a:t>продукция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Marmaluzi </a:t>
            </a:r>
            <a:r>
              <a:rPr lang="ru-RU" sz="1600" dirty="0" smtClean="0">
                <a:solidFill>
                  <a:srgbClr val="000000"/>
                </a:solidFill>
                <a:ea typeface="ＭＳ Ｐゴシック" charset="-128"/>
              </a:rPr>
              <a:t>была представлена на </a:t>
            </a:r>
            <a:r>
              <a:rPr lang="ru-RU" sz="1600" dirty="0">
                <a:solidFill>
                  <a:srgbClr val="000000"/>
                </a:solidFill>
                <a:ea typeface="ＭＳ Ｐゴシック" charset="-128"/>
              </a:rPr>
              <a:t>Первом конгрессе педиатров стран Балтии, Съезде педиатров Литвы и международной выставке «Страна детей». </a:t>
            </a:r>
            <a:endParaRPr lang="ru-RU" sz="1600" dirty="0" smtClean="0">
              <a:solidFill>
                <a:srgbClr val="000000"/>
              </a:solidFill>
              <a:ea typeface="ＭＳ Ｐゴシック" charset="-128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ea typeface="ＭＳ Ｐゴシック" charset="-128"/>
            </a:endParaRP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ＭＳ Ｐゴシック" charset="-128"/>
              </a:rPr>
              <a:t>Кроме того, продукция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Marmaluzi </a:t>
            </a:r>
            <a:r>
              <a:rPr lang="ru-RU" sz="1600" dirty="0" smtClean="0">
                <a:solidFill>
                  <a:srgbClr val="000000"/>
                </a:solidFill>
                <a:ea typeface="ＭＳ Ｐゴシック" charset="-128"/>
              </a:rPr>
              <a:t>была представлена </a:t>
            </a:r>
            <a:r>
              <a:rPr lang="ru-RU" sz="1600" dirty="0">
                <a:solidFill>
                  <a:srgbClr val="000000"/>
                </a:solidFill>
                <a:ea typeface="ＭＳ Ｐゴシック" charset="-128"/>
              </a:rPr>
              <a:t>в телевизионном проекте – конкурсе «Выбирай литовский товар», организованном фондами «Летувос ритас» и Европейского союза, где </a:t>
            </a:r>
            <a:r>
              <a:rPr lang="ru-RU" sz="1600" dirty="0" smtClean="0">
                <a:solidFill>
                  <a:srgbClr val="000000"/>
                </a:solidFill>
                <a:ea typeface="ＭＳ Ｐゴシック" charset="-128"/>
              </a:rPr>
              <a:t>набрала наибольшее </a:t>
            </a:r>
            <a:r>
              <a:rPr lang="ru-RU" sz="1600" dirty="0">
                <a:solidFill>
                  <a:srgbClr val="000000"/>
                </a:solidFill>
                <a:ea typeface="ＭＳ Ｐゴシック" charset="-128"/>
              </a:rPr>
              <a:t>количество баллов среди всех участников.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011863" y="2997200"/>
            <a:ext cx="22145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>
                <a:solidFill>
                  <a:srgbClr val="000000"/>
                </a:solidFill>
                <a:ea typeface="ＭＳ Ｐゴシック" charset="-128"/>
              </a:rPr>
              <a:t>«Инновационный продукт – 2011»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000" dirty="0">
                <a:solidFill>
                  <a:srgbClr val="000000"/>
                </a:solidFill>
                <a:ea typeface="ＭＳ Ｐゴシック" charset="-128"/>
              </a:rPr>
              <a:t>Победитель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571875" y="1341438"/>
            <a:ext cx="170338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4BACC6"/>
                </a:solidFill>
                <a:ea typeface="ＭＳ Ｐゴシック" charset="-128"/>
              </a:rPr>
              <a:t> Награды и призы: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643313" y="3500438"/>
            <a:ext cx="144145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4BACC6"/>
                </a:solidFill>
                <a:ea typeface="ＭＳ Ｐゴシック" charset="-128"/>
              </a:rPr>
              <a:t>Рекомендации:</a:t>
            </a:r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714356"/>
            <a:ext cx="3624262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000750" y="1214422"/>
            <a:ext cx="2428875" cy="68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0000"/>
                </a:solidFill>
                <a:latin typeface="Segoe Print" charset="0"/>
              </a:rPr>
              <a:t>Доля рынка в странах Прибалтики достигла 5% в категории пюре!</a:t>
            </a:r>
          </a:p>
        </p:txBody>
      </p:sp>
    </p:spTree>
    <p:extLst>
      <p:ext uri="{BB962C8B-B14F-4D97-AF65-F5344CB8AC3E}">
        <p14:creationId xmlns:p14="http://schemas.microsoft.com/office/powerpoint/2010/main" val="3313055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5607" y="214290"/>
            <a:ext cx="590391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</a:rPr>
              <a:t>Инновационное производство.</a:t>
            </a:r>
            <a:endParaRPr lang="ru-RU" sz="3600" b="1" dirty="0">
              <a:solidFill>
                <a:srgbClr val="000000"/>
              </a:solidFill>
              <a:latin typeface="Gabriola" pitchFamily="80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3624262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28586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1</a:t>
            </a:r>
            <a:r>
              <a:rPr lang="en-US" i="1" dirty="0" smtClean="0"/>
              <a:t>.</a:t>
            </a:r>
            <a:r>
              <a:rPr lang="ru-RU" i="1" dirty="0" smtClean="0"/>
              <a:t> Минимальная продолжительность варки продукта</a:t>
            </a:r>
            <a:r>
              <a:rPr lang="en-US" i="1" dirty="0" smtClean="0"/>
              <a:t> </a:t>
            </a:r>
            <a:r>
              <a:rPr lang="ru-RU" i="1" dirty="0" smtClean="0"/>
              <a:t>- сохранение полезных элементов в нем;</a:t>
            </a:r>
          </a:p>
          <a:p>
            <a:r>
              <a:rPr lang="ru-RU" i="1" dirty="0" smtClean="0"/>
              <a:t>2</a:t>
            </a:r>
            <a:r>
              <a:rPr lang="en-US" i="1" dirty="0" smtClean="0"/>
              <a:t>.</a:t>
            </a:r>
            <a:r>
              <a:rPr lang="ru-RU" i="1" dirty="0" smtClean="0"/>
              <a:t> Закрытый процесс обработки продукта</a:t>
            </a:r>
            <a:r>
              <a:rPr lang="en-US" i="1" dirty="0" smtClean="0"/>
              <a:t> </a:t>
            </a:r>
            <a:r>
              <a:rPr lang="ru-RU" i="1" dirty="0" smtClean="0"/>
              <a:t>(приготовление/варка и размельчение одновременно);</a:t>
            </a:r>
          </a:p>
          <a:p>
            <a:r>
              <a:rPr lang="ru-RU" i="1" dirty="0" smtClean="0"/>
              <a:t>3</a:t>
            </a:r>
            <a:r>
              <a:rPr lang="en-US" i="1" dirty="0" smtClean="0"/>
              <a:t>.</a:t>
            </a:r>
            <a:r>
              <a:rPr lang="ru-RU" i="1" dirty="0" smtClean="0"/>
              <a:t> Прямое нагревание продукта впрыском пара - избежание пригорания от горячих стенок котла;</a:t>
            </a:r>
          </a:p>
          <a:p>
            <a:r>
              <a:rPr lang="ru-RU" i="1" dirty="0" smtClean="0"/>
              <a:t>4</a:t>
            </a:r>
            <a:r>
              <a:rPr lang="en-US" i="1" dirty="0" smtClean="0"/>
              <a:t>.</a:t>
            </a:r>
            <a:r>
              <a:rPr lang="ru-RU" i="1" dirty="0" smtClean="0"/>
              <a:t> Максимальное сохранение вкусов и ароматов в продукте;</a:t>
            </a:r>
          </a:p>
          <a:p>
            <a:r>
              <a:rPr lang="ru-RU" i="1" dirty="0" smtClean="0"/>
              <a:t>5</a:t>
            </a:r>
            <a:r>
              <a:rPr lang="en-US" i="1" dirty="0" smtClean="0"/>
              <a:t>.</a:t>
            </a:r>
            <a:r>
              <a:rPr lang="ru-RU" i="1" dirty="0" smtClean="0"/>
              <a:t> Стерильна чистая среда внутри котла и в частях соприкасающихся с продуктом.</a:t>
            </a:r>
          </a:p>
        </p:txBody>
      </p:sp>
      <p:pic>
        <p:nvPicPr>
          <p:cNvPr id="7" name="Рисунок 6" descr="image.jpeg"/>
          <p:cNvPicPr>
            <a:picLocks noChangeAspect="1"/>
          </p:cNvPicPr>
          <p:nvPr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3725434"/>
            <a:ext cx="5112568" cy="270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256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57454" y="142852"/>
            <a:ext cx="45720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</a:rPr>
              <a:t>Почему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</a:t>
            </a: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</a:rPr>
              <a:t>?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200" y="857232"/>
            <a:ext cx="371475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Группа 17"/>
          <p:cNvGrpSpPr/>
          <p:nvPr/>
        </p:nvGrpSpPr>
        <p:grpSpPr>
          <a:xfrm>
            <a:off x="500034" y="3071810"/>
            <a:ext cx="1420812" cy="1277937"/>
            <a:chOff x="785786" y="4786322"/>
            <a:chExt cx="1420812" cy="127793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85786" y="4786322"/>
              <a:ext cx="1420812" cy="1277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57224" y="5532546"/>
              <a:ext cx="1314450" cy="3253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dirty="0" smtClean="0">
                  <a:solidFill>
                    <a:srgbClr val="00B050"/>
                  </a:solidFill>
                  <a:ea typeface="ＭＳ Ｐゴシック" charset="-128"/>
                </a:rPr>
                <a:t>Безопасное</a:t>
              </a:r>
              <a:endParaRPr lang="ru-RU" sz="1500" b="1" dirty="0">
                <a:solidFill>
                  <a:srgbClr val="00B050"/>
                </a:solidFill>
                <a:ea typeface="ＭＳ Ｐゴシック" charset="-128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785918" y="5429264"/>
              <a:ext cx="214314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357422" y="2883550"/>
            <a:ext cx="6072230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В продукции не содержатся консерванты, усилители вкуса</a:t>
            </a:r>
            <a:r>
              <a:rPr lang="en-US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, 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крахмал, рисовая мука и другие добавки (даже разрешенные). </a:t>
            </a:r>
            <a:r>
              <a:rPr lang="ru-RU" sz="1500" b="1" dirty="0" smtClean="0">
                <a:solidFill>
                  <a:srgbClr val="00B050"/>
                </a:solidFill>
                <a:latin typeface="Segoe Print" pitchFamily="2" charset="0"/>
                <a:ea typeface="ＭＳ Ｐゴシック" charset="-128"/>
              </a:rPr>
              <a:t>100% натуральный продукт.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 </a:t>
            </a:r>
            <a:r>
              <a:rPr lang="ru-RU" sz="1500" b="1" dirty="0" smtClean="0">
                <a:latin typeface="Segoe Print" pitchFamily="2" charset="0"/>
                <a:ea typeface="ＭＳ Ｐゴシック" charset="-128"/>
              </a:rPr>
              <a:t>Все</a:t>
            </a:r>
            <a:r>
              <a:rPr lang="ru-RU" sz="1500" b="1" dirty="0" smtClean="0">
                <a:solidFill>
                  <a:srgbClr val="FFC000"/>
                </a:solidFill>
                <a:latin typeface="Segoe Print" pitchFamily="2" charset="0"/>
                <a:ea typeface="ＭＳ Ｐゴシック" charset="-128"/>
              </a:rPr>
              <a:t> рецепты разрабатывались в сотрудничестве с ведущими детскими диетологами – гастроэнтерологами 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Литвы. При создании рецептов учитывался возраст наших маленьких потребителей. Все сырье доставляется </a:t>
            </a:r>
            <a:r>
              <a:rPr lang="ru-RU" sz="1500" b="1" dirty="0" smtClean="0">
                <a:solidFill>
                  <a:srgbClr val="00B0F0"/>
                </a:solidFill>
                <a:latin typeface="Segoe Print" pitchFamily="2" charset="0"/>
                <a:ea typeface="ＭＳ Ｐゴシック" charset="-128"/>
              </a:rPr>
              <a:t>с местных ферм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, производящих экологически чистую продукцию, и </a:t>
            </a:r>
            <a:r>
              <a:rPr lang="ru-RU" sz="1500" b="1" dirty="0" smtClean="0">
                <a:solidFill>
                  <a:srgbClr val="00B0F0"/>
                </a:solidFill>
                <a:latin typeface="Segoe Print" pitchFamily="2" charset="0"/>
                <a:ea typeface="ＭＳ Ｐゴシック" charset="-128"/>
              </a:rPr>
              <a:t>используется в тот же день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.</a:t>
            </a:r>
          </a:p>
          <a:p>
            <a:pPr algn="just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500" b="1" dirty="0">
              <a:solidFill>
                <a:srgbClr val="000000"/>
              </a:solidFill>
              <a:latin typeface="Segoe Print" pitchFamily="2" charset="0"/>
              <a:ea typeface="ＭＳ Ｐゴシック" charset="-128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15140" y="1000108"/>
            <a:ext cx="1643074" cy="1714512"/>
            <a:chOff x="384" y="2930"/>
            <a:chExt cx="990" cy="994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4" y="2930"/>
              <a:ext cx="990" cy="9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621" y="3560"/>
              <a:ext cx="573" cy="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dirty="0" smtClean="0">
                  <a:solidFill>
                    <a:srgbClr val="0066CC"/>
                  </a:solidFill>
                  <a:ea typeface="ＭＳ Ｐゴシック" charset="-128"/>
                </a:rPr>
                <a:t>Вкусное </a:t>
              </a:r>
              <a:endParaRPr lang="ru-RU" sz="1500" b="1" dirty="0">
                <a:solidFill>
                  <a:srgbClr val="0066CC"/>
                </a:solidFill>
                <a:ea typeface="ＭＳ Ｐゴシック" charset="-128"/>
              </a:endParaRPr>
            </a:p>
          </p:txBody>
        </p:sp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677847" y="5081607"/>
            <a:ext cx="1679575" cy="1133475"/>
            <a:chOff x="512" y="2104"/>
            <a:chExt cx="1058" cy="71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12" y="2104"/>
              <a:ext cx="1058" cy="5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47" y="2613"/>
              <a:ext cx="855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dirty="0" smtClean="0">
                  <a:solidFill>
                    <a:srgbClr val="FF0000"/>
                  </a:solidFill>
                  <a:ea typeface="ＭＳ Ｐゴシック" charset="-128"/>
                </a:rPr>
                <a:t>Питательное </a:t>
              </a:r>
              <a:endParaRPr lang="ru-RU" sz="1500" b="1" dirty="0">
                <a:solidFill>
                  <a:srgbClr val="FF0000"/>
                </a:solidFill>
                <a:ea typeface="ＭＳ Ｐゴシック" charset="-128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6215074" y="5032398"/>
            <a:ext cx="1344612" cy="1539874"/>
            <a:chOff x="585" y="921"/>
            <a:chExt cx="847" cy="970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85" y="921"/>
              <a:ext cx="847" cy="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17" y="1686"/>
              <a:ext cx="661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dirty="0" smtClean="0">
                  <a:solidFill>
                    <a:srgbClr val="FFC000"/>
                  </a:solidFill>
                  <a:ea typeface="ＭＳ Ｐゴシック" charset="-128"/>
                </a:rPr>
                <a:t>Полезное</a:t>
              </a:r>
              <a:endParaRPr lang="ru-RU" sz="1500" b="1" dirty="0">
                <a:solidFill>
                  <a:srgbClr val="FFC000"/>
                </a:solidFill>
                <a:ea typeface="ＭＳ Ｐゴシック" charset="-128"/>
              </a:endParaRPr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3436940" y="5183209"/>
            <a:ext cx="1635126" cy="1317625"/>
            <a:chOff x="431" y="2088"/>
            <a:chExt cx="1030" cy="830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76" y="2088"/>
              <a:ext cx="971" cy="8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431" y="2693"/>
              <a:ext cx="1030" cy="2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500" b="1" dirty="0" smtClean="0">
                  <a:solidFill>
                    <a:srgbClr val="00B0F0"/>
                  </a:solidFill>
                  <a:ea typeface="ＭＳ Ｐゴシック" charset="-128"/>
                </a:rPr>
                <a:t>Свежее</a:t>
              </a:r>
              <a:endParaRPr lang="ru-RU" sz="1500" b="1" dirty="0">
                <a:solidFill>
                  <a:srgbClr val="00B0F0"/>
                </a:solidFill>
                <a:ea typeface="ＭＳ Ｐゴシック" charset="-128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85720" y="1319743"/>
            <a:ext cx="60722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На вкус наше питание напоминает приготовленное любящей мамой – </a:t>
            </a:r>
            <a:r>
              <a:rPr lang="ru-RU" sz="1500" b="1" dirty="0" smtClean="0">
                <a:solidFill>
                  <a:srgbClr val="0066CC"/>
                </a:solidFill>
                <a:latin typeface="Segoe Print" pitchFamily="2" charset="0"/>
                <a:ea typeface="ＭＳ Ｐゴシック" charset="-128"/>
              </a:rPr>
              <a:t>идеальная консистенция, аппетитный внешний вид, приятный запах и отличный вкус</a:t>
            </a:r>
            <a:r>
              <a:rPr lang="ru-RU" sz="1500" b="1" dirty="0" smtClean="0">
                <a:solidFill>
                  <a:srgbClr val="000000"/>
                </a:solidFill>
                <a:latin typeface="Segoe Print" pitchFamily="2" charset="0"/>
                <a:ea typeface="ＭＳ Ｐゴシック" charset="-128"/>
              </a:rPr>
              <a:t>. Все это обеспечивается благодаря использованию свежих натуральных продуктов.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928662" y="214290"/>
            <a:ext cx="7286676" cy="639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1" dirty="0">
                <a:solidFill>
                  <a:srgbClr val="000000"/>
                </a:solidFill>
                <a:latin typeface="Gabriola" pitchFamily="80" charset="0"/>
              </a:rPr>
              <a:t>Ассортимент и товарный вид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Marmaluzi.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164640" y="5868616"/>
            <a:ext cx="1728000" cy="501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Фруктовые пюре 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125 г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631680" y="5878697"/>
            <a:ext cx="1560960" cy="501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Соки, компот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100" dirty="0">
                <a:solidFill>
                  <a:srgbClr val="000000"/>
                </a:solidFill>
                <a:ea typeface="ＭＳ Ｐゴシック" pitchFamily="1" charset="-128"/>
              </a:rPr>
              <a:t>        </a:t>
            </a: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200 мл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7121" y="5878697"/>
            <a:ext cx="2566080" cy="501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Овощные и мясные пюре, каши, десерт</a:t>
            </a:r>
            <a:r>
              <a:rPr lang="ru-RU" sz="1100" dirty="0">
                <a:solidFill>
                  <a:srgbClr val="000000"/>
                </a:solidFill>
                <a:ea typeface="ＭＳ Ｐゴシック" pitchFamily="1" charset="-128"/>
              </a:rPr>
              <a:t>, </a:t>
            </a:r>
            <a:r>
              <a:rPr lang="ru-RU" sz="1300" dirty="0">
                <a:solidFill>
                  <a:srgbClr val="000000"/>
                </a:solidFill>
                <a:ea typeface="ＭＳ Ｐゴシック" pitchFamily="1" charset="-128"/>
              </a:rPr>
              <a:t>190 г</a:t>
            </a: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14282" y="1254372"/>
            <a:ext cx="8715436" cy="1632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639" tIns="42452" rIns="81639" bIns="42452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1300" dirty="0">
              <a:solidFill>
                <a:srgbClr val="000000"/>
              </a:solidFill>
              <a:ea typeface="ＭＳ Ｐゴシック" pitchFamily="1" charset="-128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Продукты </a:t>
            </a:r>
            <a:r>
              <a:rPr lang="ru-RU" dirty="0">
                <a:solidFill>
                  <a:srgbClr val="4BACC6"/>
                </a:solidFill>
                <a:ea typeface="ＭＳ Ｐゴシック" pitchFamily="1" charset="-128"/>
              </a:rPr>
              <a:t>Marmaluzi </a:t>
            </a: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расфасовываются</a:t>
            </a:r>
            <a:r>
              <a:rPr lang="ru-RU" dirty="0">
                <a:solidFill>
                  <a:srgbClr val="4BACC6"/>
                </a:solidFill>
                <a:ea typeface="ＭＳ Ｐゴシック" pitchFamily="1" charset="-128"/>
              </a:rPr>
              <a:t> </a:t>
            </a: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в стеклянную тару </a:t>
            </a:r>
            <a:r>
              <a:rPr lang="ru-RU" dirty="0" smtClean="0">
                <a:solidFill>
                  <a:srgbClr val="000000"/>
                </a:solidFill>
                <a:ea typeface="ＭＳ Ｐゴシック" pitchFamily="1" charset="-128"/>
              </a:rPr>
              <a:t>(80 г., 125 г., </a:t>
            </a: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190 </a:t>
            </a:r>
            <a:r>
              <a:rPr lang="ru-RU" dirty="0" smtClean="0">
                <a:solidFill>
                  <a:srgbClr val="000000"/>
                </a:solidFill>
                <a:ea typeface="ＭＳ Ｐゴシック" pitchFamily="1" charset="-128"/>
              </a:rPr>
              <a:t>г. и 200 </a:t>
            </a: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мл). </a:t>
            </a:r>
          </a:p>
          <a:p>
            <a:pPr algn="just">
              <a:lnSpc>
                <a:spcPct val="15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  <a:ea typeface="ＭＳ Ｐゴシック" pitchFamily="1" charset="-128"/>
              </a:rPr>
              <a:t>Особое внимание уделяется внешнему виду продукции, поэтому продукт действительно отличается от аналогичных продуктов других производителей. 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12161" y="928670"/>
            <a:ext cx="3713760" cy="364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2800" y="3429001"/>
            <a:ext cx="2285280" cy="2285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881" y="3591737"/>
            <a:ext cx="2939040" cy="2122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88480" y="3853845"/>
            <a:ext cx="3101760" cy="1960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Название 1"/>
          <p:cNvSpPr>
            <a:spLocks noGrp="1"/>
          </p:cNvSpPr>
          <p:nvPr>
            <p:ph type="title"/>
          </p:nvPr>
        </p:nvSpPr>
        <p:spPr>
          <a:xfrm>
            <a:off x="285720" y="271444"/>
            <a:ext cx="8643998" cy="514350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600" b="1" dirty="0">
                <a:solidFill>
                  <a:schemeClr val="tx1"/>
                </a:solidFill>
                <a:latin typeface="Gabriola" pitchFamily="80" charset="0"/>
              </a:rPr>
              <a:t>Преимущества</a:t>
            </a:r>
            <a:r>
              <a:rPr lang="ru-RU" sz="2000" i="1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Gabriola" pitchFamily="80" charset="0"/>
              </a:rPr>
              <a:t>бренда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Marmaluzi.</a:t>
            </a:r>
            <a:endParaRPr lang="ru-RU" sz="3600" b="1" dirty="0" smtClean="0">
              <a:solidFill>
                <a:srgbClr val="000000"/>
              </a:solidFill>
              <a:latin typeface="Gabriola" pitchFamily="80" charset="0"/>
              <a:ea typeface="+mn-ea"/>
              <a:cs typeface="+mn-cs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44049704"/>
              </p:ext>
            </p:extLst>
          </p:nvPr>
        </p:nvGraphicFramePr>
        <p:xfrm>
          <a:off x="-108520" y="980728"/>
          <a:ext cx="849694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244" y="142852"/>
            <a:ext cx="8228160" cy="600544"/>
          </a:xfrm>
        </p:spPr>
        <p:txBody>
          <a:bodyPr tIns="35268"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Продуктовые категории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Marmaluzi.</a:t>
            </a:r>
            <a:endParaRPr lang="ru-RU" sz="3600" b="1" dirty="0" smtClean="0">
              <a:solidFill>
                <a:srgbClr val="000000"/>
              </a:solidFill>
              <a:latin typeface="Gabriola" pitchFamily="80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214346" y="1142984"/>
          <a:ext cx="942981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8" y="5000636"/>
            <a:ext cx="1643074" cy="1150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4348" y="4643446"/>
            <a:ext cx="2200275" cy="149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3571868" y="4500570"/>
            <a:ext cx="2000264" cy="1714512"/>
            <a:chOff x="3571868" y="4500570"/>
            <a:chExt cx="2000264" cy="171451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286248" y="4500570"/>
              <a:ext cx="1285884" cy="1714512"/>
              <a:chOff x="1479714" y="1643050"/>
              <a:chExt cx="1163460" cy="1428736"/>
            </a:xfrm>
          </p:grpSpPr>
          <p:pic>
            <p:nvPicPr>
              <p:cNvPr id="7" name="Рисунок 6" descr="05.jpg"/>
              <p:cNvPicPr>
                <a:picLocks noChangeAspect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>
              <a:xfrm>
                <a:off x="1479714" y="1643050"/>
                <a:ext cx="586442" cy="1428736"/>
              </a:xfrm>
              <a:prstGeom prst="rect">
                <a:avLst/>
              </a:prstGeom>
            </p:spPr>
          </p:pic>
          <p:pic>
            <p:nvPicPr>
              <p:cNvPr id="8" name="Рисунок 7" descr="06.jpg"/>
              <p:cNvPicPr>
                <a:picLocks noChangeAspect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>
              <a:xfrm>
                <a:off x="2056732" y="1643050"/>
                <a:ext cx="586442" cy="1428736"/>
              </a:xfrm>
              <a:prstGeom prst="rect">
                <a:avLst/>
              </a:prstGeom>
            </p:spPr>
          </p:pic>
        </p:grpSp>
        <p:pic>
          <p:nvPicPr>
            <p:cNvPr id="10" name="Рисунок 9" descr="01 - Классика.pn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71868" y="5352628"/>
              <a:ext cx="714380" cy="79101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244" y="71414"/>
            <a:ext cx="8228160" cy="981322"/>
          </a:xfrm>
        </p:spPr>
        <p:txBody>
          <a:bodyPr tIns="35268"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1" dirty="0" smtClean="0">
                <a:solidFill>
                  <a:srgbClr val="000000"/>
                </a:solidFill>
                <a:latin typeface="Gabriola" pitchFamily="80" charset="0"/>
                <a:ea typeface="+mn-ea"/>
                <a:cs typeface="+mn-cs"/>
              </a:rPr>
              <a:t>Продуктовый портфель. Детское питание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Gabriola" pitchFamily="80" charset="0"/>
              </a:rPr>
              <a:t>Marmaluzi.</a:t>
            </a:r>
            <a:endParaRPr lang="ru-RU" sz="3600" b="1" dirty="0" smtClean="0">
              <a:solidFill>
                <a:srgbClr val="000000"/>
              </a:solidFill>
              <a:latin typeface="Gabriola" pitchFamily="80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8228385"/>
              </p:ext>
            </p:extLst>
          </p:nvPr>
        </p:nvGraphicFramePr>
        <p:xfrm>
          <a:off x="345068" y="1248731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356"/>
              </p:ext>
            </p:extLst>
          </p:nvPr>
        </p:nvGraphicFramePr>
        <p:xfrm>
          <a:off x="500034" y="889459"/>
          <a:ext cx="7215238" cy="54684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29222"/>
                <a:gridCol w="1143008"/>
                <a:gridCol w="1143008"/>
              </a:tblGrid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Объем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Грушевое пюре Marmaluzi</a:t>
                      </a:r>
                      <a:r>
                        <a:rPr lang="lt-LT" sz="1600" dirty="0" smtClean="0"/>
                        <a:t>®</a:t>
                      </a:r>
                      <a:endParaRPr lang="ru-RU" sz="16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/>
                        <a:t>Пюре </a:t>
                      </a:r>
                      <a:r>
                        <a:rPr lang="lt-LT" sz="1600" dirty="0"/>
                        <a:t>из цукини Marmaluzi</a:t>
                      </a:r>
                      <a:r>
                        <a:rPr lang="lt-LT" sz="1600" dirty="0" smtClean="0"/>
                        <a:t>®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из тыквы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из цветной </a:t>
                      </a:r>
                      <a:r>
                        <a:rPr lang="lt-LT" sz="1600" dirty="0" smtClean="0"/>
                        <a:t>кап</a:t>
                      </a:r>
                      <a:r>
                        <a:rPr lang="ru-RU" sz="1600" dirty="0" smtClean="0"/>
                        <a:t>у</a:t>
                      </a:r>
                      <a:r>
                        <a:rPr lang="lt-LT" sz="1600" dirty="0" smtClean="0"/>
                        <a:t>сты </a:t>
                      </a:r>
                      <a:r>
                        <a:rPr lang="lt-LT" sz="1600" dirty="0"/>
                        <a:t>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из брокколи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из моркови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80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Грушевое пюре Marmaluzi</a:t>
                      </a:r>
                      <a:r>
                        <a:rPr lang="lt-LT" sz="1600" dirty="0" smtClean="0"/>
                        <a:t>®</a:t>
                      </a:r>
                      <a:endParaRPr lang="ru-RU" sz="16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"Здоровый полдник"Marmaluzi®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"</a:t>
                      </a:r>
                      <a:r>
                        <a:rPr lang="lt-LT" sz="1600" dirty="0" smtClean="0"/>
                        <a:t>Зел</a:t>
                      </a:r>
                      <a:r>
                        <a:rPr lang="ru-RU" sz="1600" dirty="0" smtClean="0"/>
                        <a:t>е</a:t>
                      </a:r>
                      <a:r>
                        <a:rPr lang="lt-LT" sz="1600" dirty="0" smtClean="0"/>
                        <a:t>ное </a:t>
                      </a:r>
                      <a:r>
                        <a:rPr lang="lt-LT" sz="1600" dirty="0"/>
                        <a:t>ассорти"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 гр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"Яблоко Морковь"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 гр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Пюре "Яблоко Тыква"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гр</a:t>
                      </a:r>
                    </a:p>
                  </a:txBody>
                  <a:tcPr marL="68580" marR="68580" marT="0" marB="0"/>
                </a:tc>
              </a:tr>
              <a:tr h="35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</a:t>
                      </a:r>
                      <a:r>
                        <a:rPr lang="lt-LT" sz="1600" dirty="0"/>
                        <a:t>юре "Овощной дуэт "Тыква с брокколи" Marmaluzi</a:t>
                      </a:r>
                      <a:r>
                        <a:rPr lang="lt-LT" sz="1600" dirty="0" smtClean="0"/>
                        <a:t>®"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125 гр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/>
                        <a:t>Грушевый </a:t>
                      </a:r>
                      <a:r>
                        <a:rPr lang="lt-LT" sz="1600" dirty="0"/>
                        <a:t>нектар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/>
                        <a:t>Виноградный нектар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  <a:tr h="17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Яблочно-банановый сок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Яблочно-черничный сок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  <a:tr h="184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Яблочно-шиповниковый сок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  <a:tr h="343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/>
                        <a:t>Яблочно-черноплоднорябиновый сок Marmaluzi®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7244" y="142852"/>
            <a:ext cx="8228160" cy="600544"/>
          </a:xfrm>
          <a:prstGeom prst="rect">
            <a:avLst/>
          </a:prstGeom>
        </p:spPr>
        <p:txBody>
          <a:bodyPr vert="horz" lIns="91440" tIns="35268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0" charset="0"/>
                <a:ea typeface="+mn-ea"/>
                <a:cs typeface="+mn-cs"/>
              </a:rPr>
              <a:t>Новинки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abriola" pitchFamily="80" charset="0"/>
                <a:ea typeface="+mj-ea"/>
                <a:cs typeface="+mj-cs"/>
              </a:rPr>
              <a:t>Marmaluzi 2016 год.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0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918</Words>
  <Application>Microsoft Office PowerPoint</Application>
  <PresentationFormat>Экран (4:3)</PresentationFormat>
  <Paragraphs>198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бренда Marmaluzi.</vt:lpstr>
      <vt:lpstr>Продуктовые категории Marmaluzi.</vt:lpstr>
      <vt:lpstr>Продуктовый портфель. Детское питание Marmaluzi.</vt:lpstr>
      <vt:lpstr>Презентация PowerPoint</vt:lpstr>
      <vt:lpstr>Презентация PowerPoint</vt:lpstr>
      <vt:lpstr>FAB  для  детского питания Marmaluzi</vt:lpstr>
      <vt:lpstr>Уникальные вкусы Marmaluzi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obfp</cp:lastModifiedBy>
  <cp:revision>132</cp:revision>
  <dcterms:created xsi:type="dcterms:W3CDTF">2015-12-04T11:10:45Z</dcterms:created>
  <dcterms:modified xsi:type="dcterms:W3CDTF">2016-07-20T14:05:07Z</dcterms:modified>
</cp:coreProperties>
</file>