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"/>
  </p:notesMasterIdLst>
  <p:sldIdLst>
    <p:sldId id="566" r:id="rId2"/>
    <p:sldId id="554" r:id="rId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3399"/>
    <a:srgbClr val="3366CC"/>
    <a:srgbClr val="000099"/>
    <a:srgbClr val="FFFFCC"/>
    <a:srgbClr val="008000"/>
    <a:srgbClr val="BF0D1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9086" autoAdjust="0"/>
  </p:normalViewPr>
  <p:slideViewPr>
    <p:cSldViewPr>
      <p:cViewPr>
        <p:scale>
          <a:sx n="100" d="100"/>
          <a:sy n="100" d="100"/>
        </p:scale>
        <p:origin x="-219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3" tIns="47786" rIns="95573" bIns="477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3" tIns="47786" rIns="95573" bIns="477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04FBC36-EEA5-4DAB-83ED-D2C399D598EA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3" tIns="47786" rIns="95573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3" tIns="47786" rIns="95573" bIns="477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3" tIns="47786" rIns="95573" bIns="477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DF21A2C7-ABAB-4050-BBA9-F70D94B96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66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AF98F-FDE1-4314-AC00-61EC88384927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6BA1-E934-4C64-8BE8-321E70466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6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1A52-0E05-4BB3-B414-A390CE118699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7886-5824-4731-ADD0-07BAF828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8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EC26-732D-4C79-AEAD-98E698715101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BC39-E076-4601-B524-87D6A55C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9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2C91-3683-4CE1-AA07-56954BDEB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9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22C9-68EE-4AF8-9F0D-AEFCF6FA1E28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CFEE-6C1E-4377-99CB-D14138861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270D-6928-4546-B9BD-9DF482047CF6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608A-6DDE-4BCC-A1D7-2D2F8078A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3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1904-2BB6-41FD-AE46-19F61F85707D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E055-4D64-46C5-B0CD-8E4D86925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1944-CA70-46D3-A4EE-C251DB2A3EC5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2BCA8-4B02-439B-B006-37D806E56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2DFC-05F5-4C5C-B942-5A8BFB3AC63E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7C00-70F4-479A-81C9-D6C7BAAF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36E7-794B-423B-9F2B-C5C6AE6B7E59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D168-1F6A-4435-BD43-5CA25479D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6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89A8A-AA78-491C-AD8B-F3928EAC8B52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CC25-3654-4CF9-8323-6E4EDD76A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3377-30A3-434B-9531-721BD6EF8427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8B02-6575-4C47-BE04-23C487F2A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BD8084A-7A93-4C54-A58E-FAC82596D9F0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050D63-8336-464C-9C56-6819995FE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60840" cy="998984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3399"/>
                </a:solidFill>
                <a:latin typeface="Calibri" pitchFamily="34" charset="0"/>
              </a:rPr>
              <a:t>Фруктовое пюре</a:t>
            </a:r>
            <a:br>
              <a:rPr lang="ru-RU" altLang="ru-RU" sz="3600" b="1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ru-RU" altLang="ru-RU" sz="3000" b="1" i="1" dirty="0" smtClean="0">
                <a:solidFill>
                  <a:srgbClr val="003399"/>
                </a:solidFill>
                <a:latin typeface="Calibri" pitchFamily="34" charset="0"/>
              </a:rPr>
              <a:t>в мягкой упаковке </a:t>
            </a:r>
            <a:r>
              <a:rPr lang="ru-RU" altLang="ru-RU" sz="3000" b="1" i="1" dirty="0">
                <a:solidFill>
                  <a:srgbClr val="003399"/>
                </a:solidFill>
                <a:latin typeface="Calibri" pitchFamily="34" charset="0"/>
              </a:rPr>
              <a:t>(4 </a:t>
            </a:r>
            <a:r>
              <a:rPr lang="en-US" altLang="ru-RU" sz="3000" b="1" i="1" dirty="0">
                <a:solidFill>
                  <a:srgbClr val="003399"/>
                </a:solidFill>
                <a:latin typeface="Calibri" pitchFamily="34" charset="0"/>
              </a:rPr>
              <a:t>SKU</a:t>
            </a:r>
            <a:r>
              <a:rPr lang="ru-RU" altLang="ru-RU" sz="3000" b="1" i="1" dirty="0">
                <a:solidFill>
                  <a:srgbClr val="003399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9" name="Picture 2" descr="C:\Users\eishutkina\Desktop\продукция 2017_фото\4. Пюре_ пауч пак\ДОЙПАК ЯБЛ-ЧЕРНИ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9" t="8700" r="34001" b="20000"/>
          <a:stretch/>
        </p:blipFill>
        <p:spPr bwMode="auto">
          <a:xfrm>
            <a:off x="6660231" y="1124744"/>
            <a:ext cx="2678823" cy="43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ishutkina\Desktop\продукция 2017_фото\4. Пюре_ пауч пак\ДОЙПАК ЯБЛ-БАНАН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8" t="8467" r="34765" b="20763"/>
          <a:stretch/>
        </p:blipFill>
        <p:spPr bwMode="auto">
          <a:xfrm>
            <a:off x="4355975" y="1192680"/>
            <a:ext cx="2687759" cy="42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t="8599" r="35149" b="17859"/>
          <a:stretch/>
        </p:blipFill>
        <p:spPr>
          <a:xfrm>
            <a:off x="2195736" y="1220139"/>
            <a:ext cx="2524292" cy="438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10126" r="35152" b="18708"/>
          <a:stretch/>
        </p:blipFill>
        <p:spPr>
          <a:xfrm>
            <a:off x="-93614" y="1316608"/>
            <a:ext cx="2566527" cy="422477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06945"/>
              </p:ext>
            </p:extLst>
          </p:nvPr>
        </p:nvGraphicFramePr>
        <p:xfrm>
          <a:off x="251520" y="5473120"/>
          <a:ext cx="8579297" cy="1152128"/>
        </p:xfrm>
        <a:graphic>
          <a:graphicData uri="http://schemas.openxmlformats.org/drawingml/2006/table">
            <a:tbl>
              <a:tblPr/>
              <a:tblGrid>
                <a:gridCol w="361794"/>
                <a:gridCol w="1588168"/>
                <a:gridCol w="1106662"/>
                <a:gridCol w="1840891"/>
                <a:gridCol w="1840891"/>
                <a:gridCol w="1840891"/>
              </a:tblGrid>
              <a:tr h="32162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Фруктовые пюре</a:t>
                      </a:r>
                      <a:b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в мягкой упаковке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Возраст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Упаковка</a:t>
                      </a:r>
                      <a:br>
                        <a:rPr lang="ru-RU" sz="1000" b="1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грамм/вид упаковки/кол-во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Срок годности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Состав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Яблоко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старше 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4-х </a:t>
                      </a:r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мес.</a:t>
                      </a:r>
                      <a:endParaRPr lang="ru-RU" sz="10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90/</a:t>
                      </a:r>
                      <a:r>
                        <a:rPr lang="ru-RU" sz="1000" b="0" i="0" u="none" strike="noStrike" dirty="0" err="1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му</a:t>
                      </a:r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/12</a:t>
                      </a:r>
                      <a:endParaRPr lang="ru-RU" sz="10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12 месяцев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Пюре из яблок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Груша и яблоко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старше 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5-ти </a:t>
                      </a:r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мес.</a:t>
                      </a:r>
                      <a:endParaRPr lang="ru-RU" sz="10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90/</a:t>
                      </a:r>
                      <a:r>
                        <a:rPr lang="ru-RU" sz="1000" b="0" i="0" u="none" strike="noStrike" dirty="0" err="1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му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/12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12 месяцев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Пюре из груш, пюре из яблок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Яблоко и банан</a:t>
                      </a:r>
                      <a:endParaRPr lang="ru-RU" sz="10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старше 6-ти мес.</a:t>
                      </a:r>
                      <a:endParaRPr lang="ru-RU" sz="10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90/</a:t>
                      </a:r>
                      <a:r>
                        <a:rPr lang="ru-RU" sz="1000" b="0" i="0" u="none" strike="noStrike" dirty="0" err="1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му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/12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12 месяцев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Пюре из яблок, пюре из бананов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Яблоко и черника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старше 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5-ти </a:t>
                      </a:r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мес.</a:t>
                      </a:r>
                      <a:endParaRPr lang="ru-RU" sz="10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90/</a:t>
                      </a:r>
                      <a:r>
                        <a:rPr lang="ru-RU" sz="1000" b="0" i="0" u="none" strike="noStrike" dirty="0" err="1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му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/12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12 месяцев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Пюре </a:t>
                      </a:r>
                      <a:r>
                        <a:rPr lang="ru-RU" sz="10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из яблок, пюре из черники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1. Ишуткина Екатерина\4. Презентации\6. Пауч-пак\Новинка_апрель 2017\имидж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24397"/>
          <a:stretch/>
        </p:blipFill>
        <p:spPr bwMode="auto">
          <a:xfrm>
            <a:off x="1835696" y="1196752"/>
            <a:ext cx="57395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13309</TotalTime>
  <Words>75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Фруктовое пюре в мягкой упаковке (4 SKU)</vt:lpstr>
      <vt:lpstr>Презентация PowerPoint</vt:lpstr>
    </vt:vector>
  </TitlesOfParts>
  <Company>SOFTxp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СИВМА</dc:title>
  <dc:creator>SPEEDxp</dc:creator>
  <cp:lastModifiedBy>Ишуткина Екатерина</cp:lastModifiedBy>
  <cp:revision>839</cp:revision>
  <cp:lastPrinted>2016-05-16T16:17:16Z</cp:lastPrinted>
  <dcterms:created xsi:type="dcterms:W3CDTF">2009-02-12T11:26:34Z</dcterms:created>
  <dcterms:modified xsi:type="dcterms:W3CDTF">2017-04-17T13:29:15Z</dcterms:modified>
</cp:coreProperties>
</file>