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49275" y="262026"/>
            <a:ext cx="8042276" cy="1336956"/>
          </a:xfrm>
        </p:spPr>
        <p:txBody>
          <a:bodyPr/>
          <a:lstStyle/>
          <a:p>
            <a:r>
              <a:rPr lang="ru-RU" sz="3200" dirty="0" smtClean="0">
                <a:latin typeface="Arial Black"/>
                <a:cs typeface="Arial Black"/>
              </a:rPr>
              <a:t>Антисептический гель для рук «</a:t>
            </a:r>
            <a:r>
              <a:rPr lang="ru-RU" sz="3200" dirty="0" err="1" smtClean="0">
                <a:latin typeface="Arial Black"/>
                <a:cs typeface="Arial Black"/>
              </a:rPr>
              <a:t>КристалЗон</a:t>
            </a:r>
            <a:r>
              <a:rPr lang="ru-RU" sz="3200" dirty="0" smtClean="0">
                <a:latin typeface="Arial Black"/>
                <a:cs typeface="Arial Black"/>
              </a:rPr>
              <a:t>»</a:t>
            </a:r>
            <a:br>
              <a:rPr lang="ru-RU" sz="3200" dirty="0" smtClean="0">
                <a:latin typeface="Arial Black"/>
                <a:cs typeface="Arial Black"/>
              </a:rPr>
            </a:br>
            <a:r>
              <a:rPr lang="ru-RU" sz="3200" dirty="0" smtClean="0">
                <a:latin typeface="Arial Black"/>
                <a:cs typeface="Arial Black"/>
              </a:rPr>
              <a:t>Область применения</a:t>
            </a:r>
            <a:endParaRPr lang="ru-RU" sz="3200" dirty="0">
              <a:latin typeface="Arial Black"/>
              <a:cs typeface="Arial Black"/>
            </a:endParaRPr>
          </a:p>
        </p:txBody>
      </p:sp>
      <p:pic>
        <p:nvPicPr>
          <p:cNvPr id="10" name="Содержимое 9" descr="CrystalZone_upack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016" r="-112016"/>
          <a:stretch>
            <a:fillRect/>
          </a:stretch>
        </p:blipFill>
        <p:spPr>
          <a:xfrm>
            <a:off x="-2591699" y="1598982"/>
            <a:ext cx="8249628" cy="4324595"/>
          </a:xfrm>
        </p:spPr>
      </p:pic>
      <p:sp>
        <p:nvSpPr>
          <p:cNvPr id="11" name="TextBox 10"/>
          <p:cNvSpPr txBox="1"/>
          <p:nvPr/>
        </p:nvSpPr>
        <p:spPr>
          <a:xfrm>
            <a:off x="3089479" y="1990686"/>
            <a:ext cx="5502072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Wawati SC Regular"/>
                <a:cs typeface="Wawati SC Regular"/>
              </a:rPr>
              <a:t>Предназначен для гигиенической обработки кожных покровов</a:t>
            </a:r>
          </a:p>
          <a:p>
            <a:pPr algn="ctr"/>
            <a:r>
              <a:rPr lang="ru-RU" sz="2800" dirty="0" smtClean="0">
                <a:latin typeface="Wawati SC Regular"/>
                <a:cs typeface="Wawati SC Regular"/>
              </a:rPr>
              <a:t> (рук, ног и др. участков кожи)</a:t>
            </a:r>
          </a:p>
          <a:p>
            <a:pPr algn="ctr"/>
            <a:r>
              <a:rPr lang="ru-RU" sz="2800" dirty="0" smtClean="0">
                <a:latin typeface="Wawati SC Regular"/>
                <a:cs typeface="Wawati SC Regular"/>
              </a:rPr>
              <a:t> при невозможности осуществить гигиену иным способом в общественных местах: транспорте, спортзалах, магазинах и т.д</a:t>
            </a:r>
            <a:r>
              <a:rPr lang="ru-RU" sz="2800" dirty="0" smtClean="0">
                <a:latin typeface="Libian SC Regular"/>
                <a:cs typeface="Libian SC Regular"/>
              </a:rPr>
              <a:t>. </a:t>
            </a:r>
            <a:endParaRPr lang="ru-RU" sz="2800" dirty="0">
              <a:latin typeface="Libian SC Regular"/>
              <a:cs typeface="Libian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778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49275" y="262026"/>
            <a:ext cx="8042276" cy="1336956"/>
          </a:xfrm>
        </p:spPr>
        <p:txBody>
          <a:bodyPr/>
          <a:lstStyle/>
          <a:p>
            <a:r>
              <a:rPr lang="ru-RU" sz="3200" dirty="0" smtClean="0">
                <a:latin typeface="Arial Black"/>
                <a:cs typeface="Arial Black"/>
              </a:rPr>
              <a:t>Антисептический гель для рук «</a:t>
            </a:r>
            <a:r>
              <a:rPr lang="ru-RU" sz="3200" dirty="0" err="1" smtClean="0">
                <a:latin typeface="Arial Black"/>
                <a:cs typeface="Arial Black"/>
              </a:rPr>
              <a:t>КристалЗон</a:t>
            </a:r>
            <a:r>
              <a:rPr lang="ru-RU" sz="3200" dirty="0" smtClean="0">
                <a:latin typeface="Arial Black"/>
                <a:cs typeface="Arial Black"/>
              </a:rPr>
              <a:t>»</a:t>
            </a:r>
            <a:endParaRPr lang="ru-RU" sz="3200" dirty="0">
              <a:latin typeface="Arial Black"/>
              <a:cs typeface="Arial Black"/>
            </a:endParaRPr>
          </a:p>
        </p:txBody>
      </p:sp>
      <p:pic>
        <p:nvPicPr>
          <p:cNvPr id="10" name="Содержимое 9" descr="CrystalZone_upack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016" r="-112016"/>
          <a:stretch>
            <a:fillRect/>
          </a:stretch>
        </p:blipFill>
        <p:spPr>
          <a:xfrm>
            <a:off x="-2591699" y="1598982"/>
            <a:ext cx="8249628" cy="4324595"/>
          </a:xfrm>
        </p:spPr>
      </p:pic>
      <p:sp>
        <p:nvSpPr>
          <p:cNvPr id="11" name="TextBox 10"/>
          <p:cNvSpPr txBox="1"/>
          <p:nvPr/>
        </p:nvSpPr>
        <p:spPr>
          <a:xfrm>
            <a:off x="3089479" y="2302587"/>
            <a:ext cx="55020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1"/>
                </a:solidFill>
                <a:latin typeface="Arial Black"/>
                <a:ea typeface="+mj-ea"/>
                <a:cs typeface="Arial Black"/>
              </a:rPr>
              <a:t>Состав:</a:t>
            </a:r>
            <a:r>
              <a:rPr lang="ru-RU" sz="2800" dirty="0" smtClean="0">
                <a:latin typeface="Arial Black"/>
                <a:cs typeface="Arial Black"/>
              </a:rPr>
              <a:t> </a:t>
            </a:r>
            <a:r>
              <a:rPr lang="ru-RU" sz="2800" dirty="0" smtClean="0">
                <a:latin typeface="Wawati SC Regular"/>
                <a:cs typeface="Wawati SC Regular"/>
              </a:rPr>
              <a:t>спирт этиловый – 62-65</a:t>
            </a:r>
            <a:r>
              <a:rPr lang="en-US" sz="2800" dirty="0" smtClean="0">
                <a:latin typeface="Wawati SC Regular"/>
                <a:cs typeface="Wawati SC Regular"/>
              </a:rPr>
              <a:t>%</a:t>
            </a:r>
            <a:r>
              <a:rPr lang="ru-RU" sz="2800" dirty="0" smtClean="0">
                <a:latin typeface="Wawati SC Regular"/>
                <a:cs typeface="Wawati SC Regular"/>
              </a:rPr>
              <a:t>, вода дистиллированная, </a:t>
            </a:r>
            <a:r>
              <a:rPr lang="ru-RU" sz="2800" dirty="0" err="1" smtClean="0">
                <a:latin typeface="Wawati SC Regular"/>
                <a:cs typeface="Wawati SC Regular"/>
              </a:rPr>
              <a:t>пропиленгликоль</a:t>
            </a:r>
            <a:r>
              <a:rPr lang="ru-RU" sz="2800" dirty="0" smtClean="0">
                <a:latin typeface="Wawati SC Regular"/>
                <a:cs typeface="Wawati SC Regular"/>
              </a:rPr>
              <a:t>, </a:t>
            </a:r>
            <a:r>
              <a:rPr lang="ru-RU" sz="2800" dirty="0" err="1" smtClean="0">
                <a:latin typeface="Wawati SC Regular"/>
                <a:cs typeface="Wawati SC Regular"/>
              </a:rPr>
              <a:t>карбомер</a:t>
            </a:r>
            <a:r>
              <a:rPr lang="ru-RU" sz="2800" dirty="0" smtClean="0">
                <a:latin typeface="Wawati SC Regular"/>
                <a:cs typeface="Wawati SC Regular"/>
              </a:rPr>
              <a:t>, глицерин, витамин Е, нейтрализатор до </a:t>
            </a:r>
            <a:r>
              <a:rPr lang="en-US" sz="2800" dirty="0" smtClean="0">
                <a:latin typeface="Wawati SC Regular"/>
                <a:cs typeface="Wawati SC Regular"/>
              </a:rPr>
              <a:t>Ph-7</a:t>
            </a:r>
            <a:r>
              <a:rPr lang="ru-RU" sz="2800" dirty="0" smtClean="0">
                <a:latin typeface="Wawati SC Regular"/>
                <a:cs typeface="Wawati SC Regular"/>
              </a:rPr>
              <a:t>,0</a:t>
            </a:r>
          </a:p>
        </p:txBody>
      </p:sp>
    </p:spTree>
    <p:extLst>
      <p:ext uri="{BB962C8B-B14F-4D97-AF65-F5344CB8AC3E}">
        <p14:creationId xmlns:p14="http://schemas.microsoft.com/office/powerpoint/2010/main" val="29787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r>
              <a:rPr lang="ru-RU" sz="3200" dirty="0" smtClean="0">
                <a:latin typeface="Arial Black"/>
                <a:cs typeface="Arial Black"/>
              </a:rPr>
              <a:t>Антисептический гель для рук «</a:t>
            </a:r>
            <a:r>
              <a:rPr lang="ru-RU" sz="3200" dirty="0" err="1" smtClean="0">
                <a:latin typeface="Arial Black"/>
                <a:cs typeface="Arial Black"/>
              </a:rPr>
              <a:t>КристалЗон</a:t>
            </a:r>
            <a:r>
              <a:rPr lang="ru-RU" sz="3200" dirty="0" smtClean="0">
                <a:latin typeface="Arial Black"/>
                <a:cs typeface="Arial Black"/>
              </a:rPr>
              <a:t>»</a:t>
            </a:r>
            <a:endParaRPr lang="ru-RU" sz="3200" dirty="0">
              <a:latin typeface="Arial Black"/>
              <a:cs typeface="Arial Black"/>
            </a:endParaRPr>
          </a:p>
        </p:txBody>
      </p:sp>
      <p:pic>
        <p:nvPicPr>
          <p:cNvPr id="10" name="Содержимое 9" descr="CrystalZone_upack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016" r="-112016"/>
          <a:stretch>
            <a:fillRect/>
          </a:stretch>
        </p:blipFill>
        <p:spPr>
          <a:xfrm>
            <a:off x="-3106612" y="1357118"/>
            <a:ext cx="8249628" cy="4324595"/>
          </a:xfrm>
        </p:spPr>
      </p:pic>
      <p:sp>
        <p:nvSpPr>
          <p:cNvPr id="11" name="TextBox 10"/>
          <p:cNvSpPr txBox="1"/>
          <p:nvPr/>
        </p:nvSpPr>
        <p:spPr>
          <a:xfrm>
            <a:off x="2025324" y="1357118"/>
            <a:ext cx="7118675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latin typeface="Arial Black"/>
                <a:cs typeface="Arial Black"/>
              </a:rPr>
              <a:t>Упаковка</a:t>
            </a:r>
            <a:r>
              <a:rPr lang="ru-RU" sz="2800" dirty="0">
                <a:solidFill>
                  <a:schemeClr val="accent1"/>
                </a:solidFill>
                <a:latin typeface="Arial Black"/>
                <a:cs typeface="Arial Black"/>
              </a:rPr>
              <a:t>: </a:t>
            </a:r>
            <a:r>
              <a:rPr lang="ru-RU" sz="2800" dirty="0">
                <a:latin typeface="Wawati SC Regular"/>
                <a:cs typeface="Wawati SC Regular"/>
              </a:rPr>
              <a:t>50 </a:t>
            </a:r>
            <a:r>
              <a:rPr lang="ru-RU" sz="2800" dirty="0" smtClean="0">
                <a:latin typeface="Wawati SC Regular"/>
                <a:cs typeface="Wawati SC Regular"/>
              </a:rPr>
              <a:t>мл</a:t>
            </a:r>
          </a:p>
          <a:p>
            <a:pPr algn="ctr"/>
            <a:r>
              <a:rPr lang="ru-RU" sz="2800" dirty="0">
                <a:solidFill>
                  <a:schemeClr val="accent1"/>
                </a:solidFill>
                <a:latin typeface="Arial Black"/>
                <a:cs typeface="Arial Black"/>
              </a:rPr>
              <a:t>Страна производитель</a:t>
            </a:r>
            <a:r>
              <a:rPr lang="ru-RU" sz="2800" dirty="0" smtClean="0">
                <a:solidFill>
                  <a:schemeClr val="accent1"/>
                </a:solidFill>
                <a:latin typeface="Arial Black"/>
                <a:cs typeface="Arial Black"/>
              </a:rPr>
              <a:t>:</a:t>
            </a:r>
          </a:p>
          <a:p>
            <a:pPr algn="ctr"/>
            <a:r>
              <a:rPr lang="ru-RU" sz="2800" dirty="0" smtClean="0">
                <a:latin typeface="Wawati SC Regular"/>
                <a:cs typeface="Wawati SC Regular"/>
              </a:rPr>
              <a:t>Россия</a:t>
            </a:r>
          </a:p>
          <a:p>
            <a:pPr algn="ctr"/>
            <a:r>
              <a:rPr lang="ru-RU" sz="2800" dirty="0">
                <a:solidFill>
                  <a:schemeClr val="accent1"/>
                </a:solidFill>
                <a:latin typeface="Arial Black"/>
                <a:cs typeface="Arial Black"/>
              </a:rPr>
              <a:t>Срок годности</a:t>
            </a:r>
            <a:r>
              <a:rPr lang="ru-RU" sz="2800" dirty="0" smtClean="0">
                <a:solidFill>
                  <a:schemeClr val="accent1"/>
                </a:solidFill>
                <a:latin typeface="Arial Black"/>
                <a:cs typeface="Arial Black"/>
              </a:rPr>
              <a:t>: </a:t>
            </a:r>
            <a:r>
              <a:rPr lang="ru-RU" sz="2800" dirty="0">
                <a:latin typeface="Wawati SC Regular"/>
                <a:cs typeface="Wawati SC Regular"/>
              </a:rPr>
              <a:t>5 </a:t>
            </a:r>
            <a:r>
              <a:rPr lang="ru-RU" sz="2800" dirty="0" smtClean="0">
                <a:latin typeface="Wawati SC Regular"/>
                <a:cs typeface="Wawati SC Regular"/>
              </a:rPr>
              <a:t>лет</a:t>
            </a:r>
          </a:p>
          <a:p>
            <a:pPr algn="ctr"/>
            <a:r>
              <a:rPr lang="ru-RU" sz="2800" dirty="0">
                <a:solidFill>
                  <a:schemeClr val="accent1"/>
                </a:solidFill>
                <a:latin typeface="Arial Black"/>
                <a:cs typeface="Arial Black"/>
              </a:rPr>
              <a:t>Условия хранения: </a:t>
            </a:r>
            <a:r>
              <a:rPr lang="ru-RU" sz="2800" dirty="0">
                <a:latin typeface="Wawati SC Regular"/>
                <a:cs typeface="Wawati SC Regular"/>
              </a:rPr>
              <a:t>в сухом прохладном </a:t>
            </a:r>
            <a:r>
              <a:rPr lang="ru-RU" sz="2800" dirty="0" smtClean="0">
                <a:latin typeface="Wawati SC Regular"/>
                <a:cs typeface="Wawati SC Regular"/>
              </a:rPr>
              <a:t>месте, беречь от открытого огня, прямых солнечных лучей, хранить вдали от нагревательных приборов</a:t>
            </a:r>
          </a:p>
          <a:p>
            <a:pPr algn="ctr"/>
            <a:r>
              <a:rPr lang="ru-RU" sz="2800" dirty="0">
                <a:solidFill>
                  <a:schemeClr val="accent1"/>
                </a:solidFill>
                <a:latin typeface="Arial Black"/>
                <a:cs typeface="Arial Black"/>
              </a:rPr>
              <a:t>Количество в </a:t>
            </a:r>
            <a:r>
              <a:rPr lang="ru-RU" sz="2800" dirty="0" smtClean="0">
                <a:solidFill>
                  <a:schemeClr val="accent1"/>
                </a:solidFill>
                <a:latin typeface="Arial Black"/>
                <a:cs typeface="Arial Black"/>
              </a:rPr>
              <a:t>коробе: </a:t>
            </a:r>
            <a:r>
              <a:rPr lang="ru-RU" sz="2800" dirty="0">
                <a:latin typeface="Wawati SC Regular"/>
                <a:cs typeface="Wawati SC Regular"/>
              </a:rPr>
              <a:t>12 шт.</a:t>
            </a:r>
          </a:p>
          <a:p>
            <a:pPr algn="ctr"/>
            <a:r>
              <a:rPr lang="ru-RU" sz="2800" dirty="0" smtClean="0">
                <a:solidFill>
                  <a:schemeClr val="accent1"/>
                </a:solidFill>
                <a:latin typeface="Arial Black"/>
                <a:cs typeface="Arial Black"/>
              </a:rPr>
              <a:t>Штрих код: </a:t>
            </a:r>
            <a:r>
              <a:rPr lang="ru-RU" sz="2800" dirty="0">
                <a:latin typeface="Wawati SC Regular"/>
                <a:cs typeface="Wawati SC Regular"/>
              </a:rPr>
              <a:t>4606351003231</a:t>
            </a:r>
          </a:p>
          <a:p>
            <a:pPr algn="ctr"/>
            <a:endParaRPr lang="ru-RU" sz="2800" dirty="0">
              <a:latin typeface="Wawati SC Regular"/>
              <a:cs typeface="Wawati SC Regular"/>
            </a:endParaRPr>
          </a:p>
          <a:p>
            <a:pPr algn="ctr"/>
            <a:endParaRPr lang="ru-RU" sz="2800" dirty="0">
              <a:latin typeface="Wawati SC Regular"/>
              <a:cs typeface="Wawati SC Regular"/>
            </a:endParaRPr>
          </a:p>
          <a:p>
            <a:pPr algn="ctr"/>
            <a:r>
              <a:rPr lang="ru-RU" sz="2800" dirty="0" smtClean="0">
                <a:latin typeface="Arial Black"/>
                <a:cs typeface="Arial Black"/>
              </a:rPr>
              <a:t> </a:t>
            </a:r>
            <a:r>
              <a:rPr lang="ru-RU" sz="2800" dirty="0" smtClean="0">
                <a:latin typeface="Wawati SC Regular"/>
                <a:cs typeface="Wawati SC Regular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67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риз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Бриз.thmx</Template>
  <TotalTime>585</TotalTime>
  <Words>128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Бриз</vt:lpstr>
      <vt:lpstr>Антисептический гель для рук «КристалЗон» Область применения</vt:lpstr>
      <vt:lpstr>Антисептический гель для рук «КристалЗон»</vt:lpstr>
      <vt:lpstr>Антисептический гель для рук «КристалЗон»</vt:lpstr>
    </vt:vector>
  </TitlesOfParts>
  <Company>ДИЛЕО Фарма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Гвоздева</dc:creator>
  <cp:lastModifiedBy>Ефремова М</cp:lastModifiedBy>
  <cp:revision>31</cp:revision>
  <cp:lastPrinted>2016-02-15T13:10:44Z</cp:lastPrinted>
  <dcterms:created xsi:type="dcterms:W3CDTF">2015-10-19T21:05:31Z</dcterms:created>
  <dcterms:modified xsi:type="dcterms:W3CDTF">2016-07-06T08:00:34Z</dcterms:modified>
</cp:coreProperties>
</file>