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703" r:id="rId3"/>
    <p:sldMasterId id="2147483715" r:id="rId4"/>
    <p:sldMasterId id="2147483729" r:id="rId5"/>
    <p:sldMasterId id="2147483741" r:id="rId6"/>
    <p:sldMasterId id="2147483755" r:id="rId7"/>
    <p:sldMasterId id="2147483767" r:id="rId8"/>
    <p:sldMasterId id="2147483779" r:id="rId9"/>
    <p:sldMasterId id="2147483792" r:id="rId10"/>
    <p:sldMasterId id="2147483804" r:id="rId11"/>
    <p:sldMasterId id="2147483818" r:id="rId12"/>
    <p:sldMasterId id="2147483830" r:id="rId13"/>
    <p:sldMasterId id="2147483844" r:id="rId14"/>
    <p:sldMasterId id="2147483856" r:id="rId15"/>
  </p:sldMasterIdLst>
  <p:notesMasterIdLst>
    <p:notesMasterId r:id="rId29"/>
  </p:notesMasterIdLst>
  <p:sldIdLst>
    <p:sldId id="316" r:id="rId16"/>
    <p:sldId id="336" r:id="rId17"/>
    <p:sldId id="332" r:id="rId18"/>
    <p:sldId id="321" r:id="rId19"/>
    <p:sldId id="335" r:id="rId20"/>
    <p:sldId id="334" r:id="rId21"/>
    <p:sldId id="328" r:id="rId22"/>
    <p:sldId id="301" r:id="rId23"/>
    <p:sldId id="324" r:id="rId24"/>
    <p:sldId id="325" r:id="rId25"/>
    <p:sldId id="326" r:id="rId26"/>
    <p:sldId id="327" r:id="rId27"/>
    <p:sldId id="315" r:id="rId28"/>
  </p:sldIdLst>
  <p:sldSz cx="9144000" cy="6858000" type="screen4x3"/>
  <p:notesSz cx="6797675" cy="9926638"/>
  <p:defaultTextStyle>
    <a:defPPr>
      <a:defRPr lang="ru-RU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eberry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2CC"/>
    <a:srgbClr val="D050BE"/>
    <a:srgbClr val="CCFFCC"/>
    <a:srgbClr val="EEB8C0"/>
    <a:srgbClr val="99FF99"/>
    <a:srgbClr val="92E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9645" autoAdjust="0"/>
  </p:normalViewPr>
  <p:slideViewPr>
    <p:cSldViewPr>
      <p:cViewPr varScale="1">
        <p:scale>
          <a:sx n="112" d="100"/>
          <a:sy n="112" d="100"/>
        </p:scale>
        <p:origin x="-9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83989501312337E-2"/>
          <c:y val="5.3240740740740741E-2"/>
          <c:w val="0.56805555555555554"/>
          <c:h val="0.946759259259259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12-40E5-8F6B-E0AF2F4D7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12-40E5-8F6B-E0AF2F4D7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12-40E5-8F6B-E0AF2F4D7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12-40E5-8F6B-E0AF2F4D7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02375948838236"/>
                  <c:y val="0.20658613163352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12-40E5-8F6B-E0AF2F4D7A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96389446556016"/>
                  <c:y val="-0.172214082694515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35032570715928"/>
                  <c:y val="8.0786741288004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685086633566538E-2"/>
                  <c:y val="2.754612913379994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Лист4!$B$18:$B$23</c:f>
              <c:strCache>
                <c:ptCount val="6"/>
                <c:pt idx="0">
                  <c:v>Бабушкино Лукошко</c:v>
                </c:pt>
                <c:pt idx="1">
                  <c:v>ФрутоНяня</c:v>
                </c:pt>
                <c:pt idx="2">
                  <c:v>Спеленок</c:v>
                </c:pt>
                <c:pt idx="3">
                  <c:v>Gerber</c:v>
                </c:pt>
                <c:pt idx="4">
                  <c:v>Heinz</c:v>
                </c:pt>
                <c:pt idx="5">
                  <c:v>Другие</c:v>
                </c:pt>
              </c:strCache>
            </c:strRef>
          </c:cat>
          <c:val>
            <c:numRef>
              <c:f>Лист4!$C$18:$C$23</c:f>
              <c:numCache>
                <c:formatCode>\О\с\н\о\в\н\о\й</c:formatCode>
                <c:ptCount val="6"/>
                <c:pt idx="0">
                  <c:v>30.2</c:v>
                </c:pt>
                <c:pt idx="1">
                  <c:v>29.9</c:v>
                </c:pt>
                <c:pt idx="2">
                  <c:v>11.7</c:v>
                </c:pt>
                <c:pt idx="3">
                  <c:v>18.600000000000001</c:v>
                </c:pt>
                <c:pt idx="4">
                  <c:v>4.7</c:v>
                </c:pt>
                <c:pt idx="5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12-40E5-8F6B-E0AF2F4D7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83989501312337E-2"/>
          <c:y val="5.3240740740740741E-2"/>
          <c:w val="0.56805555555555554"/>
          <c:h val="0.946759259259259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12-40E5-8F6B-E0AF2F4D7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12-40E5-8F6B-E0AF2F4D7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12-40E5-8F6B-E0AF2F4D7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12-40E5-8F6B-E0AF2F4D7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9533319397259954"/>
                  <c:y val="0.20658625076516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12-40E5-8F6B-E0AF2F4D7A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74093801784156"/>
                  <c:y val="-0.179562803207051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34589896897214"/>
                  <c:y val="-0.12667805429026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35032570715928"/>
                  <c:y val="1.4648256675184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685086633566538E-2"/>
                  <c:y val="2.754612913379994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Лист4!$B$18:$B$23</c:f>
              <c:strCache>
                <c:ptCount val="6"/>
                <c:pt idx="0">
                  <c:v>Бабушкино Лукошко</c:v>
                </c:pt>
                <c:pt idx="1">
                  <c:v>ФрутоНяня</c:v>
                </c:pt>
                <c:pt idx="2">
                  <c:v>Спеленок</c:v>
                </c:pt>
                <c:pt idx="3">
                  <c:v>Gerber</c:v>
                </c:pt>
                <c:pt idx="4">
                  <c:v>Heinz</c:v>
                </c:pt>
                <c:pt idx="5">
                  <c:v>Другие</c:v>
                </c:pt>
              </c:strCache>
            </c:strRef>
          </c:cat>
          <c:val>
            <c:numRef>
              <c:f>Лист4!$C$18:$C$23</c:f>
              <c:numCache>
                <c:formatCode>\О\с\н\о\в\н\о\й</c:formatCode>
                <c:ptCount val="6"/>
                <c:pt idx="0">
                  <c:v>26.4</c:v>
                </c:pt>
                <c:pt idx="1">
                  <c:v>28.6</c:v>
                </c:pt>
                <c:pt idx="2">
                  <c:v>9.5</c:v>
                </c:pt>
                <c:pt idx="3">
                  <c:v>24.1</c:v>
                </c:pt>
                <c:pt idx="4">
                  <c:v>5.4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12-40E5-8F6B-E0AF2F4D7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954264340999146E-2"/>
          <c:y val="2.1056452386340883E-2"/>
          <c:w val="0.95441200977669161"/>
          <c:h val="0.60185694099210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'WSP_Sheet1 (2)'!$B$9</c:f>
              <c:strCache>
                <c:ptCount val="1"/>
                <c:pt idx="0">
                  <c:v>YTD LY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694981067677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19549558245806E-2"/>
                  <c:y val="3.4504521858342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82496844613426E-3"/>
                  <c:y val="6.9009043716685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'WSP_Sheet1 (2)'!$A$10:$A$21</c:f>
              <c:strCache>
                <c:ptCount val="12"/>
                <c:pt idx="0">
                  <c:v>Цветная капуста</c:v>
                </c:pt>
                <c:pt idx="1">
                  <c:v>Кабачок</c:v>
                </c:pt>
                <c:pt idx="2">
                  <c:v>Брокколи</c:v>
                </c:pt>
                <c:pt idx="3">
                  <c:v>Тыква</c:v>
                </c:pt>
                <c:pt idx="4">
                  <c:v>Овощи + молоко</c:v>
                </c:pt>
                <c:pt idx="5">
                  <c:v>Микс овощей</c:v>
                </c:pt>
                <c:pt idx="6">
                  <c:v>Морковь</c:v>
                </c:pt>
                <c:pt idx="7">
                  <c:v>Кабачок-картофель</c:v>
                </c:pt>
                <c:pt idx="8">
                  <c:v>Брокколи-кабачок</c:v>
                </c:pt>
                <c:pt idx="9">
                  <c:v>Цветная капуста-кабачок</c:v>
                </c:pt>
                <c:pt idx="10">
                  <c:v>Цветная капуста-картофель</c:v>
                </c:pt>
                <c:pt idx="11">
                  <c:v>Другие</c:v>
                </c:pt>
              </c:strCache>
            </c:strRef>
          </c:cat>
          <c:val>
            <c:numRef>
              <c:f>'WSP_Sheet1 (2)'!$B$10:$B$21</c:f>
              <c:numCache>
                <c:formatCode>#\ #,#00;\-#\ #,#00</c:formatCode>
                <c:ptCount val="12"/>
                <c:pt idx="0">
                  <c:v>21.6</c:v>
                </c:pt>
                <c:pt idx="1">
                  <c:v>17.7</c:v>
                </c:pt>
                <c:pt idx="2">
                  <c:v>16.8</c:v>
                </c:pt>
                <c:pt idx="3">
                  <c:v>12.1</c:v>
                </c:pt>
                <c:pt idx="4">
                  <c:v>10.4</c:v>
                </c:pt>
                <c:pt idx="5">
                  <c:v>7.4</c:v>
                </c:pt>
                <c:pt idx="6">
                  <c:v>4.2</c:v>
                </c:pt>
                <c:pt idx="7">
                  <c:v>2</c:v>
                </c:pt>
                <c:pt idx="8">
                  <c:v>1.7</c:v>
                </c:pt>
                <c:pt idx="9">
                  <c:v>2</c:v>
                </c:pt>
                <c:pt idx="10">
                  <c:v>1.6</c:v>
                </c:pt>
                <c:pt idx="1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'WSP_Sheet1 (2)'!$C$9</c:f>
              <c:strCache>
                <c:ptCount val="1"/>
                <c:pt idx="0">
                  <c:v>YTD TY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noFill/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'WSP_Sheet1 (2)'!$A$10:$A$21</c:f>
              <c:strCache>
                <c:ptCount val="12"/>
                <c:pt idx="0">
                  <c:v>Цветная капуста</c:v>
                </c:pt>
                <c:pt idx="1">
                  <c:v>Кабачок</c:v>
                </c:pt>
                <c:pt idx="2">
                  <c:v>Брокколи</c:v>
                </c:pt>
                <c:pt idx="3">
                  <c:v>Тыква</c:v>
                </c:pt>
                <c:pt idx="4">
                  <c:v>Овощи + молоко</c:v>
                </c:pt>
                <c:pt idx="5">
                  <c:v>Микс овощей</c:v>
                </c:pt>
                <c:pt idx="6">
                  <c:v>Морковь</c:v>
                </c:pt>
                <c:pt idx="7">
                  <c:v>Кабачок-картофель</c:v>
                </c:pt>
                <c:pt idx="8">
                  <c:v>Брокколи-кабачок</c:v>
                </c:pt>
                <c:pt idx="9">
                  <c:v>Цветная капуста-кабачок</c:v>
                </c:pt>
                <c:pt idx="10">
                  <c:v>Цветная капуста-картофель</c:v>
                </c:pt>
                <c:pt idx="11">
                  <c:v>Другие</c:v>
                </c:pt>
              </c:strCache>
            </c:strRef>
          </c:cat>
          <c:val>
            <c:numRef>
              <c:f>'WSP_Sheet1 (2)'!$C$10:$C$21</c:f>
              <c:numCache>
                <c:formatCode>#\ #,#00;\-#\ #,#00</c:formatCode>
                <c:ptCount val="12"/>
                <c:pt idx="0">
                  <c:v>22.3</c:v>
                </c:pt>
                <c:pt idx="1">
                  <c:v>21.8</c:v>
                </c:pt>
                <c:pt idx="2">
                  <c:v>17.399999999999999</c:v>
                </c:pt>
                <c:pt idx="3">
                  <c:v>11.6</c:v>
                </c:pt>
                <c:pt idx="4">
                  <c:v>7.5</c:v>
                </c:pt>
                <c:pt idx="5">
                  <c:v>7.1000000000000005</c:v>
                </c:pt>
                <c:pt idx="6">
                  <c:v>4.3</c:v>
                </c:pt>
                <c:pt idx="7">
                  <c:v>2.4</c:v>
                </c:pt>
                <c:pt idx="8">
                  <c:v>1.8</c:v>
                </c:pt>
                <c:pt idx="9">
                  <c:v>1.8</c:v>
                </c:pt>
                <c:pt idx="10">
                  <c:v>0.7</c:v>
                </c:pt>
                <c:pt idx="1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715072"/>
        <c:axId val="261716608"/>
      </c:barChart>
      <c:catAx>
        <c:axId val="261715072"/>
        <c:scaling>
          <c:orientation val="minMax"/>
        </c:scaling>
        <c:delete val="1"/>
        <c:axPos val="b"/>
        <c:numFmt formatCode="\О\с\н\о\в\н\о\й" sourceLinked="0"/>
        <c:majorTickMark val="out"/>
        <c:minorTickMark val="none"/>
        <c:tickLblPos val="nextTo"/>
        <c:crossAx val="261716608"/>
        <c:crosses val="autoZero"/>
        <c:auto val="1"/>
        <c:lblAlgn val="ctr"/>
        <c:lblOffset val="100"/>
        <c:noMultiLvlLbl val="0"/>
      </c:catAx>
      <c:valAx>
        <c:axId val="2617166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\ #,#00;\-#\ #,#00" sourceLinked="1"/>
        <c:majorTickMark val="out"/>
        <c:minorTickMark val="none"/>
        <c:tickLblPos val="nextTo"/>
        <c:crossAx val="2617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29045770870627"/>
          <c:y val="1.5008108562636726E-3"/>
          <c:w val="0.17688483155787788"/>
          <c:h val="0.18404521776836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2FA3-F9AE-472B-BA0F-ACD90482BA50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89C0-69D8-41AD-87D6-5F32B0BA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9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3288" y="747713"/>
            <a:ext cx="49911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F4D5-F8B7-4942-9A65-340E3B3D8A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64" indent="0" algn="ctr">
              <a:buNone/>
              <a:defRPr/>
            </a:lvl2pPr>
            <a:lvl3pPr marL="913726" indent="0" algn="ctr">
              <a:buNone/>
              <a:defRPr/>
            </a:lvl3pPr>
            <a:lvl4pPr marL="1370588" indent="0" algn="ctr">
              <a:buNone/>
              <a:defRPr/>
            </a:lvl4pPr>
            <a:lvl5pPr marL="1827452" indent="0" algn="ctr">
              <a:buNone/>
              <a:defRPr/>
            </a:lvl5pPr>
            <a:lvl6pPr marL="2284313" indent="0" algn="ctr">
              <a:buNone/>
              <a:defRPr/>
            </a:lvl6pPr>
            <a:lvl7pPr marL="2741176" indent="0" algn="ctr">
              <a:buNone/>
              <a:defRPr/>
            </a:lvl7pPr>
            <a:lvl8pPr marL="3198042" indent="0" algn="ctr">
              <a:buNone/>
              <a:defRPr/>
            </a:lvl8pPr>
            <a:lvl9pPr marL="36549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1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917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8BA1-C23A-491E-8D9D-9BA742C7CE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3686-3461-47FE-BA75-169453E4E9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AD22-BB11-4EC1-8F2D-EA6AE40F10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6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C5B5-A39A-4372-AB52-A20A05CC93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563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A981-C1CC-4658-83DD-B457E9F63B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32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7FFC-B599-44B7-BB7C-E79EC24C1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2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8-FB79-41CF-93D1-4824A7EA5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99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1E1E-02A3-46A4-A2C4-3D129D402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7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5ACA-F969-47D1-BCE4-AB05F25490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64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76264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1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F7E-4F2E-4D74-B123-DDF642E62C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6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2198-E5D9-43BE-B2AC-05F3DED2FC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98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DC-6A0B-4BAC-B00D-07FE1217C7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59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0-974E-4816-83BB-D88CCA750E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FBD2-BF12-4BA9-858D-0FF7AD49F6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7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784-C8AF-4FAC-97C1-82C07F5AC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04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B920-FEE1-466D-9E1C-298D712D76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3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98F3-BB74-4EE1-B4A6-4A3E42EAF6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BCF2-4CF0-43A3-92B0-716813C26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162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85C6A0A1-1F82-444B-B209-9A8229D2B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284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8AA-4B02-42A8-8BCC-134E9F20D8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sa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06" y="676962"/>
            <a:ext cx="7986197" cy="839119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2" y="1597025"/>
            <a:ext cx="7986712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35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ADC-8D1C-4FD2-9B5E-F2841E87BB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54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6BA75B01-A7DF-4DFB-B1DD-C7DBF32D0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987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6443153B-C7BE-4F7A-9BFA-9116EB587F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4458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CE09-4D1E-4602-AA3D-F0EA14F2A177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1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 userDrawn="1"/>
        </p:nvCxnSpPr>
        <p:spPr>
          <a:xfrm>
            <a:off x="468315" y="981075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6BE-0C0B-4858-B201-7C86411B0737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81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5B11-9BCE-41B0-BFD4-9E213DD0CCBF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5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938B-C65A-493F-9AB1-EFCA3637701C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3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20B2-6FCC-4EEA-B7C0-10AE5DC9FEDF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724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0E83-D3DD-4768-99A8-1BC403B413E5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0E8E-00C6-4E82-867B-5BAFD7E980F5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 copy 2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56"/>
            <a:ext cx="9144000" cy="170700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9" tIns="21599" rIns="21599" bIns="21599" numCol="1" spcCol="15358" rtlCol="0" anchor="ctr">
            <a:spAutoFit/>
          </a:bodyPr>
          <a:lstStyle/>
          <a:p>
            <a:pPr defTabSz="368612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8075612" cy="649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8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D78D-BDAB-4BBD-9275-55F2197548B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3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C225-A5F2-447C-AFDC-60C2FEF5279D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13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87A3-A673-42F9-96C6-8A3C6426EE1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630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F040-FC3C-4DE5-80AB-5B6A7A1B82FA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81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9520-D060-4095-A7E8-804B8A2DD0EA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79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F45C-CEF1-465E-9464-576B313BCFD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39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7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6" y="1292913"/>
            <a:ext cx="843832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8185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6771"/>
            <a:ext cx="4004322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406771"/>
            <a:ext cx="4003071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206768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206768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1776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64241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1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6110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08912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1214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292913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292913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093904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093904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5111" y="3993912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5949" y="3993912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5131" y="3793937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5934" y="3793937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8819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9" y="1306078"/>
            <a:ext cx="8438798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51065" lvl="0" indent="-252424" algn="l" defTabSz="912272" rtl="0" eaLnBrk="1" fontAlgn="base" latinLnBrk="0" hangingPunct="1">
              <a:lnSpc>
                <a:spcPct val="150000"/>
              </a:lnSpc>
              <a:spcBef>
                <a:spcPts val="55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ru-RU" smtClean="0"/>
              <a:t>Вставка таблицы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9370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46" y="3425928"/>
            <a:ext cx="8432535" cy="589709"/>
          </a:xfrm>
          <a:prstGeom prst="rect">
            <a:avLst/>
          </a:prstGeom>
        </p:spPr>
        <p:txBody>
          <a:bodyPr lIns="0" tIns="42513" rIns="0" bIns="42513" anchor="b" anchorCtr="0">
            <a:norm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5" y="4015656"/>
            <a:ext cx="8441356" cy="5391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200">
                <a:solidFill>
                  <a:srgbClr val="666666"/>
                </a:solidFill>
              </a:defRPr>
            </a:lvl1pPr>
            <a:lvl2pPr marL="4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3246" y="6635270"/>
            <a:ext cx="6598324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defTabSz="912582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/>
          <p:nvPr/>
        </p:nvGrpSpPr>
        <p:grpSpPr>
          <a:xfrm>
            <a:off x="165892" y="6083146"/>
            <a:ext cx="1197309" cy="381885"/>
            <a:chOff x="660382" y="6407018"/>
            <a:chExt cx="1356535" cy="402216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60382" y="6407018"/>
              <a:ext cx="1356535" cy="4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algn="ctr" defTabSz="819267">
                <a:spcBef>
                  <a:spcPct val="50000"/>
                </a:spcBef>
              </a:pPr>
              <a:r>
                <a:rPr lang="en-US" sz="1900" b="1" dirty="0">
                  <a:solidFill>
                    <a:prstClr val="black"/>
                  </a:solidFill>
                </a:rPr>
                <a:t>DRAFT</a:t>
              </a: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806519" y="6793175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806519" y="6418142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5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2" y="2697399"/>
            <a:ext cx="4623292" cy="1769128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8" y="53583"/>
            <a:ext cx="8680777" cy="834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902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319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2176" y="6452747"/>
            <a:ext cx="297001" cy="305837"/>
          </a:xfrm>
          <a:prstGeom prst="rect">
            <a:avLst/>
          </a:prstGeom>
          <a:ln/>
        </p:spPr>
        <p:txBody>
          <a:bodyPr lIns="85007" tIns="42505" rIns="85007" bIns="42505"/>
          <a:lstStyle>
            <a:lvl1pPr>
              <a:defRPr/>
            </a:lvl1pPr>
          </a:lstStyle>
          <a:p>
            <a:pPr defTabSz="912582">
              <a:defRPr/>
            </a:pPr>
            <a:fld id="{C1849124-5C67-414B-89F9-CD362E817D2A}" type="slidenum">
              <a:rPr lang="ru-RU" smtClean="0">
                <a:solidFill>
                  <a:prstClr val="black"/>
                </a:solidFill>
              </a:rPr>
              <a:pPr defTabSz="912582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076218" y="6464784"/>
            <a:ext cx="1340709" cy="304332"/>
          </a:xfrm>
          <a:prstGeom prst="rect">
            <a:avLst/>
          </a:prstGeom>
          <a:ln/>
        </p:spPr>
        <p:txBody>
          <a:bodyPr lIns="85007" tIns="42505" rIns="85007" bIns="42505"/>
          <a:lstStyle>
            <a:lvl2pPr lvl="1">
              <a:defRPr/>
            </a:lvl2pPr>
          </a:lstStyle>
          <a:p>
            <a:pPr marL="456290" lvl="1" defTabSz="912582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592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8CA168E6-539B-4C07-BA22-DB841B6993D1}" type="datetime1">
              <a:rPr lang="ru-RU" smtClean="0">
                <a:solidFill>
                  <a:prstClr val="black"/>
                </a:solidFill>
              </a:rPr>
              <a:pPr defTabSz="457063"/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457063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58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BC59-4F62-4B95-98F1-DFE9439F9F2F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4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730B-1806-42BD-8B4D-67E52AD90D0C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2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80C3-C261-4ABC-A58D-94A2677EF35E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2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25" indent="0" algn="ctr">
              <a:buNone/>
              <a:defRPr/>
            </a:lvl2pPr>
            <a:lvl3pPr marL="913276" indent="0" algn="ctr">
              <a:buNone/>
              <a:defRPr/>
            </a:lvl3pPr>
            <a:lvl4pPr marL="1369906" indent="0" algn="ctr">
              <a:buNone/>
              <a:defRPr/>
            </a:lvl4pPr>
            <a:lvl5pPr marL="1826551" indent="0" algn="ctr">
              <a:buNone/>
              <a:defRPr/>
            </a:lvl5pPr>
            <a:lvl6pPr marL="2283175" indent="0" algn="ctr">
              <a:buNone/>
              <a:defRPr/>
            </a:lvl6pPr>
            <a:lvl7pPr marL="2739797" indent="0" algn="ctr">
              <a:buNone/>
              <a:defRPr/>
            </a:lvl7pPr>
            <a:lvl8pPr marL="3196443" indent="0" algn="ctr">
              <a:buNone/>
              <a:defRPr/>
            </a:lvl8pPr>
            <a:lvl9pPr marL="36530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57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D1A6-62FB-4C9F-A2E5-AA979CAE6439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1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96E5-3134-433C-B864-E83E1EBC6F68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BC9B-F786-41F1-B0EA-2175925666E2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3E33-A80C-45FA-B2D1-4612B224814A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5165-B486-4869-B182-4C953CA7A40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C32F-C0F4-445B-BC1D-D715B4A354D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D4B-1A88-48A9-8B45-FBED649FD54B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AD9A-D7CC-43E5-96A1-60FDFF8B5E20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7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72F9-BDB2-4872-88EB-6D63F09787FC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A7D2-0CC6-4898-B699-600DD4881272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307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47B72F-1BD9-470F-93C8-A3198E3888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2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0B2C317-DB0E-4223-BA59-2D8F88D95C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62C777-0271-4370-AD1C-FFA1B52A50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F21D14-B3FF-45F1-8C98-CD6E526C4B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A2E637-C3D8-44ED-9600-FD7B891A79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764704" y="6619875"/>
            <a:ext cx="2133600" cy="476250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58B2C81-AA34-458A-A22E-7C6DAB33CA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5582" y="6619875"/>
            <a:ext cx="2133600" cy="476250"/>
          </a:xfrm>
          <a:ln/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2418E6A-17B8-49D0-8954-D32A86CE06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7ECB454-FC76-4A46-8735-4CDA47A6B8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5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CCE5E53-D91C-4A37-B67F-5F92AD7701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2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49BF17-9B47-454A-9986-77D49A068E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71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5" indent="0">
              <a:buNone/>
              <a:defRPr sz="1800"/>
            </a:lvl2pPr>
            <a:lvl3pPr marL="913276" indent="0">
              <a:buNone/>
              <a:defRPr sz="1600"/>
            </a:lvl3pPr>
            <a:lvl4pPr marL="1369906" indent="0">
              <a:buNone/>
              <a:defRPr sz="1400"/>
            </a:lvl4pPr>
            <a:lvl5pPr marL="1826551" indent="0">
              <a:buNone/>
              <a:defRPr sz="1400"/>
            </a:lvl5pPr>
            <a:lvl6pPr marL="2283175" indent="0">
              <a:buNone/>
              <a:defRPr sz="1400"/>
            </a:lvl6pPr>
            <a:lvl7pPr marL="2739797" indent="0">
              <a:buNone/>
              <a:defRPr sz="1400"/>
            </a:lvl7pPr>
            <a:lvl8pPr marL="3196443" indent="0">
              <a:buNone/>
              <a:defRPr sz="1400"/>
            </a:lvl8pPr>
            <a:lvl9pPr marL="36530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63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F218353-BA0E-4F67-B1B9-42176C9CB76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7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6E90-3CFE-4FDD-AF58-F05C53EF78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20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777F-CD4A-4053-80C4-650A1DE35C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12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9529-35A7-40C7-BAD2-AFE67EDB69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8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905000"/>
            <a:ext cx="3673475" cy="368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077" y="1905000"/>
            <a:ext cx="3673475" cy="368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9B0B-BA05-4479-89C5-C7C206A280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60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3D1-4C1D-4F17-8E83-E4CED7C2E8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40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0892-16CC-4392-8B05-487719FD1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12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52CE-0701-4002-867C-78905E8F82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07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147F-86F1-426E-97BB-41430BFA4E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5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D477-EA86-4765-82EE-333ACA474D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125561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61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9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24D9-B892-4F85-8A71-DF43A1BFF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29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7938" y="692150"/>
            <a:ext cx="1966912" cy="4897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692150"/>
            <a:ext cx="5748338" cy="4897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DC860-1DF8-4FE0-BDED-B974EB050E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031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2" y="762000"/>
            <a:ext cx="6705600" cy="655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E78C-3BF7-47A8-9183-255ABF98F7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5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5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51" indent="0">
              <a:buNone/>
              <a:defRPr sz="1600" b="1"/>
            </a:lvl5pPr>
            <a:lvl6pPr marL="2283175" indent="0">
              <a:buNone/>
              <a:defRPr sz="1600" b="1"/>
            </a:lvl6pPr>
            <a:lvl7pPr marL="2739797" indent="0">
              <a:buNone/>
              <a:defRPr sz="1600" b="1"/>
            </a:lvl7pPr>
            <a:lvl8pPr marL="3196443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5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51" indent="0">
              <a:buNone/>
              <a:defRPr sz="1600" b="1"/>
            </a:lvl5pPr>
            <a:lvl6pPr marL="2283175" indent="0">
              <a:buNone/>
              <a:defRPr sz="1600" b="1"/>
            </a:lvl6pPr>
            <a:lvl7pPr marL="2739797" indent="0">
              <a:buNone/>
              <a:defRPr sz="1600" b="1"/>
            </a:lvl7pPr>
            <a:lvl8pPr marL="3196443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6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68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8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2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4351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5" indent="0">
              <a:buNone/>
              <a:defRPr sz="1200"/>
            </a:lvl2pPr>
            <a:lvl3pPr marL="913276" indent="0">
              <a:buNone/>
              <a:defRPr sz="1000"/>
            </a:lvl3pPr>
            <a:lvl4pPr marL="1369906" indent="0">
              <a:buNone/>
              <a:defRPr sz="900"/>
            </a:lvl4pPr>
            <a:lvl5pPr marL="1826551" indent="0">
              <a:buNone/>
              <a:defRPr sz="900"/>
            </a:lvl5pPr>
            <a:lvl6pPr marL="2283175" indent="0">
              <a:buNone/>
              <a:defRPr sz="900"/>
            </a:lvl6pPr>
            <a:lvl7pPr marL="2739797" indent="0">
              <a:buNone/>
              <a:defRPr sz="900"/>
            </a:lvl7pPr>
            <a:lvl8pPr marL="3196443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49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5" indent="0">
              <a:buNone/>
              <a:defRPr sz="2800"/>
            </a:lvl2pPr>
            <a:lvl3pPr marL="913276" indent="0">
              <a:buNone/>
              <a:defRPr sz="2400"/>
            </a:lvl3pPr>
            <a:lvl4pPr marL="1369906" indent="0">
              <a:buNone/>
              <a:defRPr sz="2000"/>
            </a:lvl4pPr>
            <a:lvl5pPr marL="1826551" indent="0">
              <a:buNone/>
              <a:defRPr sz="2000"/>
            </a:lvl5pPr>
            <a:lvl6pPr marL="2283175" indent="0">
              <a:buNone/>
              <a:defRPr sz="2000"/>
            </a:lvl6pPr>
            <a:lvl7pPr marL="2739797" indent="0">
              <a:buNone/>
              <a:defRPr sz="2000"/>
            </a:lvl7pPr>
            <a:lvl8pPr marL="3196443" indent="0">
              <a:buNone/>
              <a:defRPr sz="2000"/>
            </a:lvl8pPr>
            <a:lvl9pPr marL="36530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25" indent="0">
              <a:buNone/>
              <a:defRPr sz="1200"/>
            </a:lvl2pPr>
            <a:lvl3pPr marL="913276" indent="0">
              <a:buNone/>
              <a:defRPr sz="1000"/>
            </a:lvl3pPr>
            <a:lvl4pPr marL="1369906" indent="0">
              <a:buNone/>
              <a:defRPr sz="900"/>
            </a:lvl4pPr>
            <a:lvl5pPr marL="1826551" indent="0">
              <a:buNone/>
              <a:defRPr sz="900"/>
            </a:lvl5pPr>
            <a:lvl6pPr marL="2283175" indent="0">
              <a:buNone/>
              <a:defRPr sz="900"/>
            </a:lvl6pPr>
            <a:lvl7pPr marL="2739797" indent="0">
              <a:buNone/>
              <a:defRPr sz="900"/>
            </a:lvl7pPr>
            <a:lvl8pPr marL="3196443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8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496"/>
            <a:ext cx="2057400" cy="56499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76496"/>
            <a:ext cx="6019800" cy="56499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sa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4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677195"/>
            <a:ext cx="7986197" cy="839119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2" y="1597027"/>
            <a:ext cx="79867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459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87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75"/>
            <a:ext cx="9144000" cy="170698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8" tIns="21598" rIns="21598" bIns="21598" numCol="1" spcCol="15358" rtlCol="0" anchor="ctr">
            <a:spAutoFit/>
          </a:bodyPr>
          <a:lstStyle/>
          <a:p>
            <a:pPr defTabSz="368433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8075612" cy="6492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064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0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77"/>
            <a:ext cx="9144000" cy="170693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5" tIns="21595" rIns="21595" bIns="21595" numCol="1" spcCol="15355" rtlCol="0" anchor="ctr">
            <a:spAutoFit/>
          </a:bodyPr>
          <a:lstStyle/>
          <a:p>
            <a:pPr defTabSz="368393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03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67717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0" y="1597027"/>
            <a:ext cx="79867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4" indent="0">
              <a:buNone/>
              <a:defRPr sz="1800"/>
            </a:lvl2pPr>
            <a:lvl3pPr marL="913726" indent="0">
              <a:buNone/>
              <a:defRPr sz="1600"/>
            </a:lvl3pPr>
            <a:lvl4pPr marL="1370588" indent="0">
              <a:buNone/>
              <a:defRPr sz="1400"/>
            </a:lvl4pPr>
            <a:lvl5pPr marL="1827452" indent="0">
              <a:buNone/>
              <a:defRPr sz="1400"/>
            </a:lvl5pPr>
            <a:lvl6pPr marL="2284313" indent="0">
              <a:buNone/>
              <a:defRPr sz="1400"/>
            </a:lvl6pPr>
            <a:lvl7pPr marL="2741176" indent="0">
              <a:buNone/>
              <a:defRPr sz="1400"/>
            </a:lvl7pPr>
            <a:lvl8pPr marL="3198042" indent="0">
              <a:buNone/>
              <a:defRPr sz="1400"/>
            </a:lvl8pPr>
            <a:lvl9pPr marL="365490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24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9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73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0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65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1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6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12554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74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E837-E934-4939-BB4B-50C57B7CE3F2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13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 userDrawn="1"/>
        </p:nvCxnSpPr>
        <p:spPr>
          <a:xfrm>
            <a:off x="468315" y="981075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6428-87AE-499A-9680-4B62A565D0F9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5BE3-E241-42E1-A145-6D6B4DF6FBB0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8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3D51-6FAB-4201-912F-09E286999513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9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123E-67A0-4DC3-955D-B41C03956105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4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3F9D-6692-49CA-8818-63CFF602E020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A3E1-BD21-4DD6-997B-65FDBBD34E29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160C-37B1-4C70-8104-AAB8E0237B3B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19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ED1B-43C8-4CC6-984A-A06096EF888D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6" indent="0">
              <a:buNone/>
              <a:defRPr sz="1800" b="1"/>
            </a:lvl3pPr>
            <a:lvl4pPr marL="1370588" indent="0">
              <a:buNone/>
              <a:defRPr sz="1600" b="1"/>
            </a:lvl4pPr>
            <a:lvl5pPr marL="1827452" indent="0">
              <a:buNone/>
              <a:defRPr sz="1600" b="1"/>
            </a:lvl5pPr>
            <a:lvl6pPr marL="2284313" indent="0">
              <a:buNone/>
              <a:defRPr sz="1600" b="1"/>
            </a:lvl6pPr>
            <a:lvl7pPr marL="2741176" indent="0">
              <a:buNone/>
              <a:defRPr sz="1600" b="1"/>
            </a:lvl7pPr>
            <a:lvl8pPr marL="3198042" indent="0">
              <a:buNone/>
              <a:defRPr sz="1600" b="1"/>
            </a:lvl8pPr>
            <a:lvl9pPr marL="36549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6" indent="0">
              <a:buNone/>
              <a:defRPr sz="1800" b="1"/>
            </a:lvl3pPr>
            <a:lvl4pPr marL="1370588" indent="0">
              <a:buNone/>
              <a:defRPr sz="1600" b="1"/>
            </a:lvl4pPr>
            <a:lvl5pPr marL="1827452" indent="0">
              <a:buNone/>
              <a:defRPr sz="1600" b="1"/>
            </a:lvl5pPr>
            <a:lvl6pPr marL="2284313" indent="0">
              <a:buNone/>
              <a:defRPr sz="1600" b="1"/>
            </a:lvl6pPr>
            <a:lvl7pPr marL="2741176" indent="0">
              <a:buNone/>
              <a:defRPr sz="1600" b="1"/>
            </a:lvl7pPr>
            <a:lvl8pPr marL="3198042" indent="0">
              <a:buNone/>
              <a:defRPr sz="1600" b="1"/>
            </a:lvl8pPr>
            <a:lvl9pPr marL="36549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4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BF7A9-94CA-4F97-A320-74F854A2901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3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0750-D001-459F-ABCE-6D0FC9336973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1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ED74-BC05-476C-A855-571280FCB3D8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1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C15E-0043-4EB8-A329-8426C896A0EE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2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6" y="1292913"/>
            <a:ext cx="843832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449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6771"/>
            <a:ext cx="4004322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406771"/>
            <a:ext cx="4003071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206768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206768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046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64241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1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6110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08912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1214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450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292913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292913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093904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093904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5111" y="3993912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5949" y="3993912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5131" y="3793937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5934" y="3793937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094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9" y="1306078"/>
            <a:ext cx="8438798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51065" lvl="0" indent="-252424" algn="l" defTabSz="912272" rtl="0" eaLnBrk="1" fontAlgn="base" latinLnBrk="0" hangingPunct="1">
              <a:lnSpc>
                <a:spcPct val="150000"/>
              </a:lnSpc>
              <a:spcBef>
                <a:spcPts val="55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ru-RU" smtClean="0"/>
              <a:t>Вставка таблицы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39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46" y="3425928"/>
            <a:ext cx="8432535" cy="589709"/>
          </a:xfrm>
          <a:prstGeom prst="rect">
            <a:avLst/>
          </a:prstGeom>
        </p:spPr>
        <p:txBody>
          <a:bodyPr lIns="0" tIns="42513" rIns="0" bIns="42513" anchor="b" anchorCtr="0">
            <a:norm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5" y="4015656"/>
            <a:ext cx="8441356" cy="5391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200">
                <a:solidFill>
                  <a:srgbClr val="666666"/>
                </a:solidFill>
              </a:defRPr>
            </a:lvl1pPr>
            <a:lvl2pPr marL="4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3246" y="6635270"/>
            <a:ext cx="6598324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defTabSz="912582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/>
          <p:nvPr/>
        </p:nvGrpSpPr>
        <p:grpSpPr>
          <a:xfrm>
            <a:off x="165892" y="6083146"/>
            <a:ext cx="1197309" cy="381885"/>
            <a:chOff x="660382" y="6407018"/>
            <a:chExt cx="1356535" cy="402216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60382" y="6407018"/>
              <a:ext cx="1356535" cy="4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algn="ctr" defTabSz="819267">
                <a:spcBef>
                  <a:spcPct val="50000"/>
                </a:spcBef>
              </a:pPr>
              <a:r>
                <a:rPr lang="en-US" sz="1900" b="1" dirty="0">
                  <a:solidFill>
                    <a:prstClr val="black"/>
                  </a:solidFill>
                </a:rPr>
                <a:t>DRAFT</a:t>
              </a: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806519" y="6793175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806519" y="6418142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97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2" y="2697399"/>
            <a:ext cx="4623292" cy="1769128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8" y="53583"/>
            <a:ext cx="8680777" cy="834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510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28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2176" y="6452747"/>
            <a:ext cx="297001" cy="305837"/>
          </a:xfrm>
          <a:prstGeom prst="rect">
            <a:avLst/>
          </a:prstGeom>
          <a:ln/>
        </p:spPr>
        <p:txBody>
          <a:bodyPr lIns="85007" tIns="42505" rIns="85007" bIns="42505"/>
          <a:lstStyle>
            <a:lvl1pPr>
              <a:defRPr/>
            </a:lvl1pPr>
          </a:lstStyle>
          <a:p>
            <a:pPr defTabSz="912582">
              <a:defRPr/>
            </a:pPr>
            <a:fld id="{C1849124-5C67-414B-89F9-CD362E817D2A}" type="slidenum">
              <a:rPr lang="ru-RU" smtClean="0">
                <a:solidFill>
                  <a:prstClr val="black"/>
                </a:solidFill>
              </a:rPr>
              <a:pPr defTabSz="912582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076218" y="6464784"/>
            <a:ext cx="1340709" cy="304332"/>
          </a:xfrm>
          <a:prstGeom prst="rect">
            <a:avLst/>
          </a:prstGeom>
          <a:ln/>
        </p:spPr>
        <p:txBody>
          <a:bodyPr lIns="85007" tIns="42505" rIns="85007" bIns="42505"/>
          <a:lstStyle>
            <a:lvl2pPr lvl="1">
              <a:defRPr/>
            </a:lvl2pPr>
          </a:lstStyle>
          <a:p>
            <a:pPr marL="456290" lvl="1" defTabSz="912582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90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1C61F1-F6E8-44EF-82BC-FD279B869413}" type="datetime1">
              <a:rPr lang="ru-RU" smtClean="0">
                <a:solidFill>
                  <a:prstClr val="black"/>
                </a:solidFill>
              </a:rPr>
              <a:pPr defTabSz="457063"/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457063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3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628-8F0E-42B6-9B16-B44402DBD54F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CEA-4A14-4000-9452-4DA9861DB6E6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6F62-C1DF-4C7C-86B4-203290905697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738-457D-4819-8FED-7BC7919C7A8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9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5918-FE6A-4B7D-967C-A52EF45E75F7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1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2840-7E21-4D85-9645-51C8BD647C08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9E61-4703-4B37-A3E0-C485B2C10B4A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5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4B92-7BAB-466B-9B19-608B4D211B2B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F10C-F6CA-40C6-8A04-48F68A176D1A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F570-040D-473B-8B7B-0E921C55B93E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4127-6894-4F03-B978-D2B04D06C0EE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A49-5609-4670-B1A8-BC078368ECA6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567D-FC5F-451A-ACA4-8409BEC9CAF1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70E0-EC1B-434A-B755-5D714C995CA7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47B72F-1BD9-470F-93C8-A3198E3888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0E84-DC7B-42A1-8A85-74C1BB150F76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0B2C317-DB0E-4223-BA59-2D8F88D95C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9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6" indent="0">
              <a:buNone/>
              <a:defRPr sz="1000"/>
            </a:lvl3pPr>
            <a:lvl4pPr marL="1370588" indent="0">
              <a:buNone/>
              <a:defRPr sz="900"/>
            </a:lvl4pPr>
            <a:lvl5pPr marL="1827452" indent="0">
              <a:buNone/>
              <a:defRPr sz="900"/>
            </a:lvl5pPr>
            <a:lvl6pPr marL="2284313" indent="0">
              <a:buNone/>
              <a:defRPr sz="900"/>
            </a:lvl6pPr>
            <a:lvl7pPr marL="2741176" indent="0">
              <a:buNone/>
              <a:defRPr sz="900"/>
            </a:lvl7pPr>
            <a:lvl8pPr marL="3198042" indent="0">
              <a:buNone/>
              <a:defRPr sz="900"/>
            </a:lvl8pPr>
            <a:lvl9pPr marL="36549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A539-1E6D-48E5-95FC-5F9D956EA296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62C777-0271-4370-AD1C-FFA1B52A50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14FD-A2DC-49AF-AE3D-4A60483033F4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F21D14-B3FF-45F1-8C98-CD6E526C4B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F8FF-DB9D-4A0E-87A8-B11FA30AAFCD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A2E637-C3D8-44ED-9600-FD7B891A79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3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5D38-9C55-48BF-A15D-420E29842C13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764704" y="6619875"/>
            <a:ext cx="2133600" cy="476250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58B2C81-AA34-458A-A22E-7C6DAB33CA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4257-BB56-456E-A1A9-11DE7201CFB4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5582" y="6619875"/>
            <a:ext cx="2133600" cy="476250"/>
          </a:xfrm>
          <a:ln/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2418E6A-17B8-49D0-8954-D32A86CE06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D3B7-E819-4C72-A936-55D702615568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7ECB454-FC76-4A46-8735-4CDA47A6B8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4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75B3-5225-4111-B310-07567E45FB7E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CCE5E53-D91C-4A37-B67F-5F92AD7701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7803-E16B-4EF7-9B36-06B778813B30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49BF17-9B47-454A-9986-77D49A068E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432D-393B-432E-9C15-10155E641982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F218353-BA0E-4F67-B1B9-42176C9CB76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29F4-44D8-4338-B18D-F58DA90184E4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4" indent="0">
              <a:buNone/>
              <a:defRPr sz="2800"/>
            </a:lvl2pPr>
            <a:lvl3pPr marL="913726" indent="0">
              <a:buNone/>
              <a:defRPr sz="2400"/>
            </a:lvl3pPr>
            <a:lvl4pPr marL="1370588" indent="0">
              <a:buNone/>
              <a:defRPr sz="2000"/>
            </a:lvl4pPr>
            <a:lvl5pPr marL="1827452" indent="0">
              <a:buNone/>
              <a:defRPr sz="2000"/>
            </a:lvl5pPr>
            <a:lvl6pPr marL="2284313" indent="0">
              <a:buNone/>
              <a:defRPr sz="2000"/>
            </a:lvl6pPr>
            <a:lvl7pPr marL="2741176" indent="0">
              <a:buNone/>
              <a:defRPr sz="2000"/>
            </a:lvl7pPr>
            <a:lvl8pPr marL="3198042" indent="0">
              <a:buNone/>
              <a:defRPr sz="2000"/>
            </a:lvl8pPr>
            <a:lvl9pPr marL="36549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6" indent="0">
              <a:buNone/>
              <a:defRPr sz="1000"/>
            </a:lvl3pPr>
            <a:lvl4pPr marL="1370588" indent="0">
              <a:buNone/>
              <a:defRPr sz="900"/>
            </a:lvl4pPr>
            <a:lvl5pPr marL="1827452" indent="0">
              <a:buNone/>
              <a:defRPr sz="900"/>
            </a:lvl5pPr>
            <a:lvl6pPr marL="2284313" indent="0">
              <a:buNone/>
              <a:defRPr sz="900"/>
            </a:lvl6pPr>
            <a:lvl7pPr marL="2741176" indent="0">
              <a:buNone/>
              <a:defRPr sz="900"/>
            </a:lvl7pPr>
            <a:lvl8pPr marL="3198042" indent="0">
              <a:buNone/>
              <a:defRPr sz="900"/>
            </a:lvl8pPr>
            <a:lvl9pPr marL="36549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B8F-6F24-472B-8804-B78B4C3967FF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1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3C62-6308-42D9-AD7C-077EDD8ECC3E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7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A99-84AA-46EF-BB8F-B4BE3594FEDB}" type="datetime1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33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D8C2-9B25-4161-9742-15C9C0C9933A}" type="datetime1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97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1FBD-ABFA-4A64-B627-615C08BBF647}" type="datetime1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59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EEA0-E761-4017-9A88-7F8FE433B0FA}" type="datetime1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91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753D-A4FC-4554-9C70-978170EC24AE}" type="datetime1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8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0AEC-5E00-4079-86B0-2FAACE817C3C}" type="datetime1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97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9689-A252-49CE-9EDF-5AC3199393A1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01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7009-1776-4FB2-A988-EEA4DC3E5AAF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ags" Target="../tags/tag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63" y="1016013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/>
          <a:lstStyle/>
          <a:p>
            <a:pPr defTabSz="913559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5pPr>
      <a:lvl6pPr marL="456864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372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0588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7452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647" indent="-34264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02" indent="-28554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158" indent="-22843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21" indent="-22843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85" indent="-22843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2746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9609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6473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3335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4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6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8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52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3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76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42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04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AD2A-5B3F-401D-A446-890D83097B4A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8C573-3472-441C-805E-6BD34FB3D7D5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59735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3509" y="385646"/>
            <a:ext cx="7366842" cy="4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81354" y="1287062"/>
            <a:ext cx="8581293" cy="5095600"/>
          </a:xfrm>
          <a:prstGeom prst="rect">
            <a:avLst/>
          </a:prstGeom>
        </p:spPr>
        <p:txBody>
          <a:bodyPr vert="horz" lIns="85027" tIns="42513" rIns="85027" bIns="42513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169486" y="6407391"/>
            <a:ext cx="6145498" cy="141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1236" indent="-171236" defTabSz="819267" fontAlgn="t"/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10" name="VCT_Marker_ID_10" hidden="1"/>
          <p:cNvSpPr/>
          <p:nvPr>
            <p:custDataLst>
              <p:tags r:id="rId14"/>
            </p:custDataLst>
          </p:nvPr>
        </p:nvSpPr>
        <p:spPr>
          <a:xfrm>
            <a:off x="1120934" y="120599"/>
            <a:ext cx="112093" cy="12058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582"/>
            <a:endParaRPr lang="en-US" sz="19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5779" y="67533"/>
            <a:ext cx="901303" cy="936734"/>
            <a:chOff x="5681844" y="2979859"/>
            <a:chExt cx="3422510" cy="3283435"/>
          </a:xfrm>
        </p:grpSpPr>
        <p:sp>
          <p:nvSpPr>
            <p:cNvPr id="4" name="Freeform 3"/>
            <p:cNvSpPr/>
            <p:nvPr userDrawn="1"/>
          </p:nvSpPr>
          <p:spPr>
            <a:xfrm>
              <a:off x="5681844" y="3849730"/>
              <a:ext cx="3280998" cy="2413564"/>
            </a:xfrm>
            <a:custGeom>
              <a:avLst/>
              <a:gdLst>
                <a:gd name="connsiteX0" fmla="*/ 1991579 w 3280998"/>
                <a:gd name="connsiteY0" fmla="*/ 6664 h 2413564"/>
                <a:gd name="connsiteX1" fmla="*/ 1454107 w 3280998"/>
                <a:gd name="connsiteY1" fmla="*/ 13644 h 2413564"/>
                <a:gd name="connsiteX2" fmla="*/ 902675 w 3280998"/>
                <a:gd name="connsiteY2" fmla="*/ 111366 h 2413564"/>
                <a:gd name="connsiteX3" fmla="*/ 351243 w 3280998"/>
                <a:gd name="connsiteY3" fmla="*/ 334731 h 2413564"/>
                <a:gd name="connsiteX4" fmla="*/ 120898 w 3280998"/>
                <a:gd name="connsiteY4" fmla="*/ 565076 h 2413564"/>
                <a:gd name="connsiteX5" fmla="*/ 23176 w 3280998"/>
                <a:gd name="connsiteY5" fmla="*/ 851263 h 2413564"/>
                <a:gd name="connsiteX6" fmla="*/ 16196 w 3280998"/>
                <a:gd name="connsiteY6" fmla="*/ 1402695 h 2413564"/>
                <a:gd name="connsiteX7" fmla="*/ 211640 w 3280998"/>
                <a:gd name="connsiteY7" fmla="*/ 1842444 h 2413564"/>
                <a:gd name="connsiteX8" fmla="*/ 553668 w 3280998"/>
                <a:gd name="connsiteY8" fmla="*/ 2156551 h 2413564"/>
                <a:gd name="connsiteX9" fmla="*/ 1014358 w 3280998"/>
                <a:gd name="connsiteY9" fmla="*/ 2365956 h 2413564"/>
                <a:gd name="connsiteX10" fmla="*/ 1761234 w 3280998"/>
                <a:gd name="connsiteY10" fmla="*/ 2407837 h 2413564"/>
                <a:gd name="connsiteX11" fmla="*/ 2410388 w 3280998"/>
                <a:gd name="connsiteY11" fmla="*/ 2275214 h 2413564"/>
                <a:gd name="connsiteX12" fmla="*/ 2836177 w 3280998"/>
                <a:gd name="connsiteY12" fmla="*/ 2051849 h 2413564"/>
                <a:gd name="connsiteX13" fmla="*/ 3136324 w 3280998"/>
                <a:gd name="connsiteY13" fmla="*/ 1730762 h 2413564"/>
                <a:gd name="connsiteX14" fmla="*/ 3275927 w 3280998"/>
                <a:gd name="connsiteY14" fmla="*/ 1353834 h 2413564"/>
                <a:gd name="connsiteX15" fmla="*/ 3213106 w 3280998"/>
                <a:gd name="connsiteY15" fmla="*/ 774481 h 2413564"/>
                <a:gd name="connsiteX16" fmla="*/ 2871078 w 3280998"/>
                <a:gd name="connsiteY16" fmla="*/ 341711 h 2413564"/>
                <a:gd name="connsiteX17" fmla="*/ 2291726 w 3280998"/>
                <a:gd name="connsiteY17" fmla="*/ 69485 h 2413564"/>
                <a:gd name="connsiteX18" fmla="*/ 1991579 w 3280998"/>
                <a:gd name="connsiteY18" fmla="*/ 6664 h 24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0998" h="2413564">
                  <a:moveTo>
                    <a:pt x="1991579" y="6664"/>
                  </a:moveTo>
                  <a:cubicBezTo>
                    <a:pt x="1851976" y="-2643"/>
                    <a:pt x="1635591" y="-3806"/>
                    <a:pt x="1454107" y="13644"/>
                  </a:cubicBezTo>
                  <a:cubicBezTo>
                    <a:pt x="1272623" y="31094"/>
                    <a:pt x="1086486" y="57852"/>
                    <a:pt x="902675" y="111366"/>
                  </a:cubicBezTo>
                  <a:cubicBezTo>
                    <a:pt x="718864" y="164881"/>
                    <a:pt x="481539" y="259113"/>
                    <a:pt x="351243" y="334731"/>
                  </a:cubicBezTo>
                  <a:cubicBezTo>
                    <a:pt x="220947" y="410349"/>
                    <a:pt x="175576" y="478987"/>
                    <a:pt x="120898" y="565076"/>
                  </a:cubicBezTo>
                  <a:cubicBezTo>
                    <a:pt x="66220" y="651165"/>
                    <a:pt x="40626" y="711660"/>
                    <a:pt x="23176" y="851263"/>
                  </a:cubicBezTo>
                  <a:cubicBezTo>
                    <a:pt x="5726" y="990866"/>
                    <a:pt x="-15215" y="1237498"/>
                    <a:pt x="16196" y="1402695"/>
                  </a:cubicBezTo>
                  <a:cubicBezTo>
                    <a:pt x="47607" y="1567892"/>
                    <a:pt x="122061" y="1716801"/>
                    <a:pt x="211640" y="1842444"/>
                  </a:cubicBezTo>
                  <a:cubicBezTo>
                    <a:pt x="301219" y="1968087"/>
                    <a:pt x="419882" y="2069299"/>
                    <a:pt x="553668" y="2156551"/>
                  </a:cubicBezTo>
                  <a:cubicBezTo>
                    <a:pt x="687454" y="2243803"/>
                    <a:pt x="813097" y="2324075"/>
                    <a:pt x="1014358" y="2365956"/>
                  </a:cubicBezTo>
                  <a:cubicBezTo>
                    <a:pt x="1215619" y="2407837"/>
                    <a:pt x="1528562" y="2422961"/>
                    <a:pt x="1761234" y="2407837"/>
                  </a:cubicBezTo>
                  <a:cubicBezTo>
                    <a:pt x="1993906" y="2392713"/>
                    <a:pt x="2231231" y="2334545"/>
                    <a:pt x="2410388" y="2275214"/>
                  </a:cubicBezTo>
                  <a:cubicBezTo>
                    <a:pt x="2589545" y="2215883"/>
                    <a:pt x="2715188" y="2142591"/>
                    <a:pt x="2836177" y="2051849"/>
                  </a:cubicBezTo>
                  <a:cubicBezTo>
                    <a:pt x="2957166" y="1961107"/>
                    <a:pt x="3063032" y="1847098"/>
                    <a:pt x="3136324" y="1730762"/>
                  </a:cubicBezTo>
                  <a:cubicBezTo>
                    <a:pt x="3209616" y="1614426"/>
                    <a:pt x="3263130" y="1513214"/>
                    <a:pt x="3275927" y="1353834"/>
                  </a:cubicBezTo>
                  <a:cubicBezTo>
                    <a:pt x="3288724" y="1194454"/>
                    <a:pt x="3280581" y="943168"/>
                    <a:pt x="3213106" y="774481"/>
                  </a:cubicBezTo>
                  <a:cubicBezTo>
                    <a:pt x="3145631" y="605794"/>
                    <a:pt x="3024641" y="459210"/>
                    <a:pt x="2871078" y="341711"/>
                  </a:cubicBezTo>
                  <a:cubicBezTo>
                    <a:pt x="2717515" y="224212"/>
                    <a:pt x="2440636" y="124163"/>
                    <a:pt x="2291726" y="69485"/>
                  </a:cubicBezTo>
                  <a:cubicBezTo>
                    <a:pt x="2142816" y="14807"/>
                    <a:pt x="2131182" y="15971"/>
                    <a:pt x="1991579" y="6664"/>
                  </a:cubicBezTo>
                  <a:close/>
                </a:path>
              </a:pathLst>
            </a:custGeom>
            <a:gradFill>
              <a:gsLst>
                <a:gs pos="7000">
                  <a:srgbClr val="F8B300"/>
                </a:gs>
                <a:gs pos="94000">
                  <a:srgbClr val="EE7E0B"/>
                </a:gs>
              </a:gsLst>
              <a:lin ang="42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5953426" y="3465530"/>
              <a:ext cx="2726754" cy="2363357"/>
            </a:xfrm>
            <a:custGeom>
              <a:avLst/>
              <a:gdLst>
                <a:gd name="connsiteX0" fmla="*/ 1768858 w 2726754"/>
                <a:gd name="connsiteY0" fmla="*/ 55283 h 2369803"/>
                <a:gd name="connsiteX1" fmla="*/ 1761878 w 2726754"/>
                <a:gd name="connsiteY1" fmla="*/ 334489 h 2369803"/>
                <a:gd name="connsiteX2" fmla="*/ 1678116 w 2726754"/>
                <a:gd name="connsiteY2" fmla="*/ 536913 h 2369803"/>
                <a:gd name="connsiteX3" fmla="*/ 1531533 w 2726754"/>
                <a:gd name="connsiteY3" fmla="*/ 634635 h 2369803"/>
                <a:gd name="connsiteX4" fmla="*/ 1217426 w 2726754"/>
                <a:gd name="connsiteY4" fmla="*/ 613695 h 2369803"/>
                <a:gd name="connsiteX5" fmla="*/ 959160 w 2726754"/>
                <a:gd name="connsiteY5" fmla="*/ 571814 h 2369803"/>
                <a:gd name="connsiteX6" fmla="*/ 631093 w 2726754"/>
                <a:gd name="connsiteY6" fmla="*/ 606715 h 2369803"/>
                <a:gd name="connsiteX7" fmla="*/ 379808 w 2726754"/>
                <a:gd name="connsiteY7" fmla="*/ 690477 h 2369803"/>
                <a:gd name="connsiteX8" fmla="*/ 177383 w 2726754"/>
                <a:gd name="connsiteY8" fmla="*/ 844040 h 2369803"/>
                <a:gd name="connsiteX9" fmla="*/ 58721 w 2726754"/>
                <a:gd name="connsiteY9" fmla="*/ 1102306 h 2369803"/>
                <a:gd name="connsiteX10" fmla="*/ 2879 w 2726754"/>
                <a:gd name="connsiteY10" fmla="*/ 1416412 h 2369803"/>
                <a:gd name="connsiteX11" fmla="*/ 23820 w 2726754"/>
                <a:gd name="connsiteY11" fmla="*/ 1695619 h 2369803"/>
                <a:gd name="connsiteX12" fmla="*/ 156443 w 2726754"/>
                <a:gd name="connsiteY12" fmla="*/ 1995765 h 2369803"/>
                <a:gd name="connsiteX13" fmla="*/ 351887 w 2726754"/>
                <a:gd name="connsiteY13" fmla="*/ 2240070 h 2369803"/>
                <a:gd name="connsiteX14" fmla="*/ 784657 w 2726754"/>
                <a:gd name="connsiteY14" fmla="*/ 2365713 h 2369803"/>
                <a:gd name="connsiteX15" fmla="*/ 1503612 w 2726754"/>
                <a:gd name="connsiteY15" fmla="*/ 2330812 h 2369803"/>
                <a:gd name="connsiteX16" fmla="*/ 2180687 w 2726754"/>
                <a:gd name="connsiteY16" fmla="*/ 2247051 h 2369803"/>
                <a:gd name="connsiteX17" fmla="*/ 2578556 w 2726754"/>
                <a:gd name="connsiteY17" fmla="*/ 2044626 h 2369803"/>
                <a:gd name="connsiteX18" fmla="*/ 2725139 w 2726754"/>
                <a:gd name="connsiteY18" fmla="*/ 1639777 h 2369803"/>
                <a:gd name="connsiteX19" fmla="*/ 2641377 w 2726754"/>
                <a:gd name="connsiteY19" fmla="*/ 1165127 h 2369803"/>
                <a:gd name="connsiteX20" fmla="*/ 2411032 w 2726754"/>
                <a:gd name="connsiteY20" fmla="*/ 899881 h 2369803"/>
                <a:gd name="connsiteX21" fmla="*/ 2159747 w 2726754"/>
                <a:gd name="connsiteY21" fmla="*/ 774238 h 2369803"/>
                <a:gd name="connsiteX22" fmla="*/ 1950342 w 2726754"/>
                <a:gd name="connsiteY22" fmla="*/ 508993 h 2369803"/>
                <a:gd name="connsiteX23" fmla="*/ 1817719 w 2726754"/>
                <a:gd name="connsiteY23" fmla="*/ 41322 h 2369803"/>
                <a:gd name="connsiteX24" fmla="*/ 1768858 w 2726754"/>
                <a:gd name="connsiteY24" fmla="*/ 55283 h 2369803"/>
                <a:gd name="connsiteX0" fmla="*/ 1742664 w 2726754"/>
                <a:gd name="connsiteY0" fmla="*/ 43329 h 2381662"/>
                <a:gd name="connsiteX1" fmla="*/ 1761878 w 2726754"/>
                <a:gd name="connsiteY1" fmla="*/ 346348 h 2381662"/>
                <a:gd name="connsiteX2" fmla="*/ 1678116 w 2726754"/>
                <a:gd name="connsiteY2" fmla="*/ 548772 h 2381662"/>
                <a:gd name="connsiteX3" fmla="*/ 1531533 w 2726754"/>
                <a:gd name="connsiteY3" fmla="*/ 646494 h 2381662"/>
                <a:gd name="connsiteX4" fmla="*/ 1217426 w 2726754"/>
                <a:gd name="connsiteY4" fmla="*/ 625554 h 2381662"/>
                <a:gd name="connsiteX5" fmla="*/ 959160 w 2726754"/>
                <a:gd name="connsiteY5" fmla="*/ 583673 h 2381662"/>
                <a:gd name="connsiteX6" fmla="*/ 631093 w 2726754"/>
                <a:gd name="connsiteY6" fmla="*/ 618574 h 2381662"/>
                <a:gd name="connsiteX7" fmla="*/ 379808 w 2726754"/>
                <a:gd name="connsiteY7" fmla="*/ 702336 h 2381662"/>
                <a:gd name="connsiteX8" fmla="*/ 177383 w 2726754"/>
                <a:gd name="connsiteY8" fmla="*/ 855899 h 2381662"/>
                <a:gd name="connsiteX9" fmla="*/ 58721 w 2726754"/>
                <a:gd name="connsiteY9" fmla="*/ 1114165 h 2381662"/>
                <a:gd name="connsiteX10" fmla="*/ 2879 w 2726754"/>
                <a:gd name="connsiteY10" fmla="*/ 1428271 h 2381662"/>
                <a:gd name="connsiteX11" fmla="*/ 23820 w 2726754"/>
                <a:gd name="connsiteY11" fmla="*/ 1707478 h 2381662"/>
                <a:gd name="connsiteX12" fmla="*/ 156443 w 2726754"/>
                <a:gd name="connsiteY12" fmla="*/ 2007624 h 2381662"/>
                <a:gd name="connsiteX13" fmla="*/ 351887 w 2726754"/>
                <a:gd name="connsiteY13" fmla="*/ 2251929 h 2381662"/>
                <a:gd name="connsiteX14" fmla="*/ 784657 w 2726754"/>
                <a:gd name="connsiteY14" fmla="*/ 2377572 h 2381662"/>
                <a:gd name="connsiteX15" fmla="*/ 1503612 w 2726754"/>
                <a:gd name="connsiteY15" fmla="*/ 2342671 h 2381662"/>
                <a:gd name="connsiteX16" fmla="*/ 2180687 w 2726754"/>
                <a:gd name="connsiteY16" fmla="*/ 2258910 h 2381662"/>
                <a:gd name="connsiteX17" fmla="*/ 2578556 w 2726754"/>
                <a:gd name="connsiteY17" fmla="*/ 2056485 h 2381662"/>
                <a:gd name="connsiteX18" fmla="*/ 2725139 w 2726754"/>
                <a:gd name="connsiteY18" fmla="*/ 1651636 h 2381662"/>
                <a:gd name="connsiteX19" fmla="*/ 2641377 w 2726754"/>
                <a:gd name="connsiteY19" fmla="*/ 1176986 h 2381662"/>
                <a:gd name="connsiteX20" fmla="*/ 2411032 w 2726754"/>
                <a:gd name="connsiteY20" fmla="*/ 911740 h 2381662"/>
                <a:gd name="connsiteX21" fmla="*/ 2159747 w 2726754"/>
                <a:gd name="connsiteY21" fmla="*/ 786097 h 2381662"/>
                <a:gd name="connsiteX22" fmla="*/ 1950342 w 2726754"/>
                <a:gd name="connsiteY22" fmla="*/ 520852 h 2381662"/>
                <a:gd name="connsiteX23" fmla="*/ 1817719 w 2726754"/>
                <a:gd name="connsiteY23" fmla="*/ 53181 h 2381662"/>
                <a:gd name="connsiteX24" fmla="*/ 1742664 w 2726754"/>
                <a:gd name="connsiteY24" fmla="*/ 43329 h 2381662"/>
                <a:gd name="connsiteX0" fmla="*/ 1742664 w 2726754"/>
                <a:gd name="connsiteY0" fmla="*/ 0 h 2338333"/>
                <a:gd name="connsiteX1" fmla="*/ 1761878 w 2726754"/>
                <a:gd name="connsiteY1" fmla="*/ 303019 h 2338333"/>
                <a:gd name="connsiteX2" fmla="*/ 1678116 w 2726754"/>
                <a:gd name="connsiteY2" fmla="*/ 505443 h 2338333"/>
                <a:gd name="connsiteX3" fmla="*/ 1531533 w 2726754"/>
                <a:gd name="connsiteY3" fmla="*/ 603165 h 2338333"/>
                <a:gd name="connsiteX4" fmla="*/ 1217426 w 2726754"/>
                <a:gd name="connsiteY4" fmla="*/ 582225 h 2338333"/>
                <a:gd name="connsiteX5" fmla="*/ 959160 w 2726754"/>
                <a:gd name="connsiteY5" fmla="*/ 540344 h 2338333"/>
                <a:gd name="connsiteX6" fmla="*/ 631093 w 2726754"/>
                <a:gd name="connsiteY6" fmla="*/ 575245 h 2338333"/>
                <a:gd name="connsiteX7" fmla="*/ 379808 w 2726754"/>
                <a:gd name="connsiteY7" fmla="*/ 659007 h 2338333"/>
                <a:gd name="connsiteX8" fmla="*/ 177383 w 2726754"/>
                <a:gd name="connsiteY8" fmla="*/ 812570 h 2338333"/>
                <a:gd name="connsiteX9" fmla="*/ 58721 w 2726754"/>
                <a:gd name="connsiteY9" fmla="*/ 1070836 h 2338333"/>
                <a:gd name="connsiteX10" fmla="*/ 2879 w 2726754"/>
                <a:gd name="connsiteY10" fmla="*/ 1384942 h 2338333"/>
                <a:gd name="connsiteX11" fmla="*/ 23820 w 2726754"/>
                <a:gd name="connsiteY11" fmla="*/ 1664149 h 2338333"/>
                <a:gd name="connsiteX12" fmla="*/ 156443 w 2726754"/>
                <a:gd name="connsiteY12" fmla="*/ 1964295 h 2338333"/>
                <a:gd name="connsiteX13" fmla="*/ 351887 w 2726754"/>
                <a:gd name="connsiteY13" fmla="*/ 2208600 h 2338333"/>
                <a:gd name="connsiteX14" fmla="*/ 784657 w 2726754"/>
                <a:gd name="connsiteY14" fmla="*/ 2334243 h 2338333"/>
                <a:gd name="connsiteX15" fmla="*/ 1503612 w 2726754"/>
                <a:gd name="connsiteY15" fmla="*/ 2299342 h 2338333"/>
                <a:gd name="connsiteX16" fmla="*/ 2180687 w 2726754"/>
                <a:gd name="connsiteY16" fmla="*/ 2215581 h 2338333"/>
                <a:gd name="connsiteX17" fmla="*/ 2578556 w 2726754"/>
                <a:gd name="connsiteY17" fmla="*/ 2013156 h 2338333"/>
                <a:gd name="connsiteX18" fmla="*/ 2725139 w 2726754"/>
                <a:gd name="connsiteY18" fmla="*/ 1608307 h 2338333"/>
                <a:gd name="connsiteX19" fmla="*/ 2641377 w 2726754"/>
                <a:gd name="connsiteY19" fmla="*/ 1133657 h 2338333"/>
                <a:gd name="connsiteX20" fmla="*/ 2411032 w 2726754"/>
                <a:gd name="connsiteY20" fmla="*/ 868411 h 2338333"/>
                <a:gd name="connsiteX21" fmla="*/ 2159747 w 2726754"/>
                <a:gd name="connsiteY21" fmla="*/ 742768 h 2338333"/>
                <a:gd name="connsiteX22" fmla="*/ 1950342 w 2726754"/>
                <a:gd name="connsiteY22" fmla="*/ 477523 h 2338333"/>
                <a:gd name="connsiteX23" fmla="*/ 1817719 w 2726754"/>
                <a:gd name="connsiteY23" fmla="*/ 9852 h 2338333"/>
                <a:gd name="connsiteX24" fmla="*/ 1742664 w 2726754"/>
                <a:gd name="connsiteY24" fmla="*/ 0 h 2338333"/>
                <a:gd name="connsiteX0" fmla="*/ 1742664 w 2726754"/>
                <a:gd name="connsiteY0" fmla="*/ 31422 h 2369755"/>
                <a:gd name="connsiteX1" fmla="*/ 1761878 w 2726754"/>
                <a:gd name="connsiteY1" fmla="*/ 334441 h 2369755"/>
                <a:gd name="connsiteX2" fmla="*/ 1678116 w 2726754"/>
                <a:gd name="connsiteY2" fmla="*/ 536865 h 2369755"/>
                <a:gd name="connsiteX3" fmla="*/ 1531533 w 2726754"/>
                <a:gd name="connsiteY3" fmla="*/ 634587 h 2369755"/>
                <a:gd name="connsiteX4" fmla="*/ 1217426 w 2726754"/>
                <a:gd name="connsiteY4" fmla="*/ 613647 h 2369755"/>
                <a:gd name="connsiteX5" fmla="*/ 959160 w 2726754"/>
                <a:gd name="connsiteY5" fmla="*/ 571766 h 2369755"/>
                <a:gd name="connsiteX6" fmla="*/ 631093 w 2726754"/>
                <a:gd name="connsiteY6" fmla="*/ 606667 h 2369755"/>
                <a:gd name="connsiteX7" fmla="*/ 379808 w 2726754"/>
                <a:gd name="connsiteY7" fmla="*/ 690429 h 2369755"/>
                <a:gd name="connsiteX8" fmla="*/ 177383 w 2726754"/>
                <a:gd name="connsiteY8" fmla="*/ 843992 h 2369755"/>
                <a:gd name="connsiteX9" fmla="*/ 58721 w 2726754"/>
                <a:gd name="connsiteY9" fmla="*/ 1102258 h 2369755"/>
                <a:gd name="connsiteX10" fmla="*/ 2879 w 2726754"/>
                <a:gd name="connsiteY10" fmla="*/ 1416364 h 2369755"/>
                <a:gd name="connsiteX11" fmla="*/ 23820 w 2726754"/>
                <a:gd name="connsiteY11" fmla="*/ 1695571 h 2369755"/>
                <a:gd name="connsiteX12" fmla="*/ 156443 w 2726754"/>
                <a:gd name="connsiteY12" fmla="*/ 1995717 h 2369755"/>
                <a:gd name="connsiteX13" fmla="*/ 351887 w 2726754"/>
                <a:gd name="connsiteY13" fmla="*/ 2240022 h 2369755"/>
                <a:gd name="connsiteX14" fmla="*/ 784657 w 2726754"/>
                <a:gd name="connsiteY14" fmla="*/ 2365665 h 2369755"/>
                <a:gd name="connsiteX15" fmla="*/ 1503612 w 2726754"/>
                <a:gd name="connsiteY15" fmla="*/ 2330764 h 2369755"/>
                <a:gd name="connsiteX16" fmla="*/ 2180687 w 2726754"/>
                <a:gd name="connsiteY16" fmla="*/ 2247003 h 2369755"/>
                <a:gd name="connsiteX17" fmla="*/ 2578556 w 2726754"/>
                <a:gd name="connsiteY17" fmla="*/ 2044578 h 2369755"/>
                <a:gd name="connsiteX18" fmla="*/ 2725139 w 2726754"/>
                <a:gd name="connsiteY18" fmla="*/ 1639729 h 2369755"/>
                <a:gd name="connsiteX19" fmla="*/ 2641377 w 2726754"/>
                <a:gd name="connsiteY19" fmla="*/ 1165079 h 2369755"/>
                <a:gd name="connsiteX20" fmla="*/ 2411032 w 2726754"/>
                <a:gd name="connsiteY20" fmla="*/ 899833 h 2369755"/>
                <a:gd name="connsiteX21" fmla="*/ 2159747 w 2726754"/>
                <a:gd name="connsiteY21" fmla="*/ 774190 h 2369755"/>
                <a:gd name="connsiteX22" fmla="*/ 1950342 w 2726754"/>
                <a:gd name="connsiteY22" fmla="*/ 508945 h 2369755"/>
                <a:gd name="connsiteX23" fmla="*/ 1808194 w 2726754"/>
                <a:gd name="connsiteY23" fmla="*/ 3174 h 2369755"/>
                <a:gd name="connsiteX24" fmla="*/ 1742664 w 2726754"/>
                <a:gd name="connsiteY24" fmla="*/ 31422 h 2369755"/>
                <a:gd name="connsiteX0" fmla="*/ 1742664 w 2726754"/>
                <a:gd name="connsiteY0" fmla="*/ 21853 h 2360186"/>
                <a:gd name="connsiteX1" fmla="*/ 1761878 w 2726754"/>
                <a:gd name="connsiteY1" fmla="*/ 324872 h 2360186"/>
                <a:gd name="connsiteX2" fmla="*/ 1678116 w 2726754"/>
                <a:gd name="connsiteY2" fmla="*/ 527296 h 2360186"/>
                <a:gd name="connsiteX3" fmla="*/ 1531533 w 2726754"/>
                <a:gd name="connsiteY3" fmla="*/ 625018 h 2360186"/>
                <a:gd name="connsiteX4" fmla="*/ 1217426 w 2726754"/>
                <a:gd name="connsiteY4" fmla="*/ 604078 h 2360186"/>
                <a:gd name="connsiteX5" fmla="*/ 959160 w 2726754"/>
                <a:gd name="connsiteY5" fmla="*/ 562197 h 2360186"/>
                <a:gd name="connsiteX6" fmla="*/ 631093 w 2726754"/>
                <a:gd name="connsiteY6" fmla="*/ 597098 h 2360186"/>
                <a:gd name="connsiteX7" fmla="*/ 379808 w 2726754"/>
                <a:gd name="connsiteY7" fmla="*/ 680860 h 2360186"/>
                <a:gd name="connsiteX8" fmla="*/ 177383 w 2726754"/>
                <a:gd name="connsiteY8" fmla="*/ 834423 h 2360186"/>
                <a:gd name="connsiteX9" fmla="*/ 58721 w 2726754"/>
                <a:gd name="connsiteY9" fmla="*/ 1092689 h 2360186"/>
                <a:gd name="connsiteX10" fmla="*/ 2879 w 2726754"/>
                <a:gd name="connsiteY10" fmla="*/ 1406795 h 2360186"/>
                <a:gd name="connsiteX11" fmla="*/ 23820 w 2726754"/>
                <a:gd name="connsiteY11" fmla="*/ 1686002 h 2360186"/>
                <a:gd name="connsiteX12" fmla="*/ 156443 w 2726754"/>
                <a:gd name="connsiteY12" fmla="*/ 1986148 h 2360186"/>
                <a:gd name="connsiteX13" fmla="*/ 351887 w 2726754"/>
                <a:gd name="connsiteY13" fmla="*/ 2230453 h 2360186"/>
                <a:gd name="connsiteX14" fmla="*/ 784657 w 2726754"/>
                <a:gd name="connsiteY14" fmla="*/ 2356096 h 2360186"/>
                <a:gd name="connsiteX15" fmla="*/ 1503612 w 2726754"/>
                <a:gd name="connsiteY15" fmla="*/ 2321195 h 2360186"/>
                <a:gd name="connsiteX16" fmla="*/ 2180687 w 2726754"/>
                <a:gd name="connsiteY16" fmla="*/ 2237434 h 2360186"/>
                <a:gd name="connsiteX17" fmla="*/ 2578556 w 2726754"/>
                <a:gd name="connsiteY17" fmla="*/ 2035009 h 2360186"/>
                <a:gd name="connsiteX18" fmla="*/ 2725139 w 2726754"/>
                <a:gd name="connsiteY18" fmla="*/ 1630160 h 2360186"/>
                <a:gd name="connsiteX19" fmla="*/ 2641377 w 2726754"/>
                <a:gd name="connsiteY19" fmla="*/ 1155510 h 2360186"/>
                <a:gd name="connsiteX20" fmla="*/ 2411032 w 2726754"/>
                <a:gd name="connsiteY20" fmla="*/ 890264 h 2360186"/>
                <a:gd name="connsiteX21" fmla="*/ 2159747 w 2726754"/>
                <a:gd name="connsiteY21" fmla="*/ 764621 h 2360186"/>
                <a:gd name="connsiteX22" fmla="*/ 1950342 w 2726754"/>
                <a:gd name="connsiteY22" fmla="*/ 499376 h 2360186"/>
                <a:gd name="connsiteX23" fmla="*/ 1817719 w 2726754"/>
                <a:gd name="connsiteY23" fmla="*/ 17417 h 2360186"/>
                <a:gd name="connsiteX24" fmla="*/ 1742664 w 2726754"/>
                <a:gd name="connsiteY24" fmla="*/ 21853 h 2360186"/>
                <a:gd name="connsiteX0" fmla="*/ 1742664 w 2726754"/>
                <a:gd name="connsiteY0" fmla="*/ 23966 h 2362299"/>
                <a:gd name="connsiteX1" fmla="*/ 1761878 w 2726754"/>
                <a:gd name="connsiteY1" fmla="*/ 326985 h 2362299"/>
                <a:gd name="connsiteX2" fmla="*/ 1678116 w 2726754"/>
                <a:gd name="connsiteY2" fmla="*/ 529409 h 2362299"/>
                <a:gd name="connsiteX3" fmla="*/ 1531533 w 2726754"/>
                <a:gd name="connsiteY3" fmla="*/ 627131 h 2362299"/>
                <a:gd name="connsiteX4" fmla="*/ 1217426 w 2726754"/>
                <a:gd name="connsiteY4" fmla="*/ 606191 h 2362299"/>
                <a:gd name="connsiteX5" fmla="*/ 959160 w 2726754"/>
                <a:gd name="connsiteY5" fmla="*/ 564310 h 2362299"/>
                <a:gd name="connsiteX6" fmla="*/ 631093 w 2726754"/>
                <a:gd name="connsiteY6" fmla="*/ 599211 h 2362299"/>
                <a:gd name="connsiteX7" fmla="*/ 379808 w 2726754"/>
                <a:gd name="connsiteY7" fmla="*/ 682973 h 2362299"/>
                <a:gd name="connsiteX8" fmla="*/ 177383 w 2726754"/>
                <a:gd name="connsiteY8" fmla="*/ 836536 h 2362299"/>
                <a:gd name="connsiteX9" fmla="*/ 58721 w 2726754"/>
                <a:gd name="connsiteY9" fmla="*/ 1094802 h 2362299"/>
                <a:gd name="connsiteX10" fmla="*/ 2879 w 2726754"/>
                <a:gd name="connsiteY10" fmla="*/ 1408908 h 2362299"/>
                <a:gd name="connsiteX11" fmla="*/ 23820 w 2726754"/>
                <a:gd name="connsiteY11" fmla="*/ 1688115 h 2362299"/>
                <a:gd name="connsiteX12" fmla="*/ 156443 w 2726754"/>
                <a:gd name="connsiteY12" fmla="*/ 1988261 h 2362299"/>
                <a:gd name="connsiteX13" fmla="*/ 351887 w 2726754"/>
                <a:gd name="connsiteY13" fmla="*/ 2232566 h 2362299"/>
                <a:gd name="connsiteX14" fmla="*/ 784657 w 2726754"/>
                <a:gd name="connsiteY14" fmla="*/ 2358209 h 2362299"/>
                <a:gd name="connsiteX15" fmla="*/ 1503612 w 2726754"/>
                <a:gd name="connsiteY15" fmla="*/ 2323308 h 2362299"/>
                <a:gd name="connsiteX16" fmla="*/ 2180687 w 2726754"/>
                <a:gd name="connsiteY16" fmla="*/ 2239547 h 2362299"/>
                <a:gd name="connsiteX17" fmla="*/ 2578556 w 2726754"/>
                <a:gd name="connsiteY17" fmla="*/ 2037122 h 2362299"/>
                <a:gd name="connsiteX18" fmla="*/ 2725139 w 2726754"/>
                <a:gd name="connsiteY18" fmla="*/ 1632273 h 2362299"/>
                <a:gd name="connsiteX19" fmla="*/ 2641377 w 2726754"/>
                <a:gd name="connsiteY19" fmla="*/ 1157623 h 2362299"/>
                <a:gd name="connsiteX20" fmla="*/ 2411032 w 2726754"/>
                <a:gd name="connsiteY20" fmla="*/ 892377 h 2362299"/>
                <a:gd name="connsiteX21" fmla="*/ 2159747 w 2726754"/>
                <a:gd name="connsiteY21" fmla="*/ 766734 h 2362299"/>
                <a:gd name="connsiteX22" fmla="*/ 1950342 w 2726754"/>
                <a:gd name="connsiteY22" fmla="*/ 501489 h 2362299"/>
                <a:gd name="connsiteX23" fmla="*/ 1817719 w 2726754"/>
                <a:gd name="connsiteY23" fmla="*/ 19530 h 2362299"/>
                <a:gd name="connsiteX24" fmla="*/ 1742664 w 2726754"/>
                <a:gd name="connsiteY24" fmla="*/ 23966 h 2362299"/>
                <a:gd name="connsiteX0" fmla="*/ 1742664 w 2726754"/>
                <a:gd name="connsiteY0" fmla="*/ 25024 h 2363357"/>
                <a:gd name="connsiteX1" fmla="*/ 1761878 w 2726754"/>
                <a:gd name="connsiteY1" fmla="*/ 328043 h 2363357"/>
                <a:gd name="connsiteX2" fmla="*/ 1678116 w 2726754"/>
                <a:gd name="connsiteY2" fmla="*/ 530467 h 2363357"/>
                <a:gd name="connsiteX3" fmla="*/ 1531533 w 2726754"/>
                <a:gd name="connsiteY3" fmla="*/ 628189 h 2363357"/>
                <a:gd name="connsiteX4" fmla="*/ 1217426 w 2726754"/>
                <a:gd name="connsiteY4" fmla="*/ 607249 h 2363357"/>
                <a:gd name="connsiteX5" fmla="*/ 959160 w 2726754"/>
                <a:gd name="connsiteY5" fmla="*/ 565368 h 2363357"/>
                <a:gd name="connsiteX6" fmla="*/ 631093 w 2726754"/>
                <a:gd name="connsiteY6" fmla="*/ 600269 h 2363357"/>
                <a:gd name="connsiteX7" fmla="*/ 379808 w 2726754"/>
                <a:gd name="connsiteY7" fmla="*/ 684031 h 2363357"/>
                <a:gd name="connsiteX8" fmla="*/ 177383 w 2726754"/>
                <a:gd name="connsiteY8" fmla="*/ 837594 h 2363357"/>
                <a:gd name="connsiteX9" fmla="*/ 58721 w 2726754"/>
                <a:gd name="connsiteY9" fmla="*/ 1095860 h 2363357"/>
                <a:gd name="connsiteX10" fmla="*/ 2879 w 2726754"/>
                <a:gd name="connsiteY10" fmla="*/ 1409966 h 2363357"/>
                <a:gd name="connsiteX11" fmla="*/ 23820 w 2726754"/>
                <a:gd name="connsiteY11" fmla="*/ 1689173 h 2363357"/>
                <a:gd name="connsiteX12" fmla="*/ 156443 w 2726754"/>
                <a:gd name="connsiteY12" fmla="*/ 1989319 h 2363357"/>
                <a:gd name="connsiteX13" fmla="*/ 351887 w 2726754"/>
                <a:gd name="connsiteY13" fmla="*/ 2233624 h 2363357"/>
                <a:gd name="connsiteX14" fmla="*/ 784657 w 2726754"/>
                <a:gd name="connsiteY14" fmla="*/ 2359267 h 2363357"/>
                <a:gd name="connsiteX15" fmla="*/ 1503612 w 2726754"/>
                <a:gd name="connsiteY15" fmla="*/ 2324366 h 2363357"/>
                <a:gd name="connsiteX16" fmla="*/ 2180687 w 2726754"/>
                <a:gd name="connsiteY16" fmla="*/ 2240605 h 2363357"/>
                <a:gd name="connsiteX17" fmla="*/ 2578556 w 2726754"/>
                <a:gd name="connsiteY17" fmla="*/ 2038180 h 2363357"/>
                <a:gd name="connsiteX18" fmla="*/ 2725139 w 2726754"/>
                <a:gd name="connsiteY18" fmla="*/ 1633331 h 2363357"/>
                <a:gd name="connsiteX19" fmla="*/ 2641377 w 2726754"/>
                <a:gd name="connsiteY19" fmla="*/ 1158681 h 2363357"/>
                <a:gd name="connsiteX20" fmla="*/ 2411032 w 2726754"/>
                <a:gd name="connsiteY20" fmla="*/ 893435 h 2363357"/>
                <a:gd name="connsiteX21" fmla="*/ 2159747 w 2726754"/>
                <a:gd name="connsiteY21" fmla="*/ 767792 h 2363357"/>
                <a:gd name="connsiteX22" fmla="*/ 1950342 w 2726754"/>
                <a:gd name="connsiteY22" fmla="*/ 502547 h 2363357"/>
                <a:gd name="connsiteX23" fmla="*/ 1817719 w 2726754"/>
                <a:gd name="connsiteY23" fmla="*/ 20588 h 2363357"/>
                <a:gd name="connsiteX24" fmla="*/ 1742664 w 2726754"/>
                <a:gd name="connsiteY24" fmla="*/ 25024 h 236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6754" h="2363357">
                  <a:moveTo>
                    <a:pt x="1742664" y="25024"/>
                  </a:moveTo>
                  <a:cubicBezTo>
                    <a:pt x="1759550" y="83409"/>
                    <a:pt x="1772636" y="243803"/>
                    <a:pt x="1761878" y="328043"/>
                  </a:cubicBezTo>
                  <a:cubicBezTo>
                    <a:pt x="1751120" y="412283"/>
                    <a:pt x="1716507" y="480443"/>
                    <a:pt x="1678116" y="530467"/>
                  </a:cubicBezTo>
                  <a:cubicBezTo>
                    <a:pt x="1639725" y="580491"/>
                    <a:pt x="1608315" y="615392"/>
                    <a:pt x="1531533" y="628189"/>
                  </a:cubicBezTo>
                  <a:cubicBezTo>
                    <a:pt x="1454751" y="640986"/>
                    <a:pt x="1312822" y="617719"/>
                    <a:pt x="1217426" y="607249"/>
                  </a:cubicBezTo>
                  <a:cubicBezTo>
                    <a:pt x="1122030" y="596779"/>
                    <a:pt x="1056882" y="566531"/>
                    <a:pt x="959160" y="565368"/>
                  </a:cubicBezTo>
                  <a:cubicBezTo>
                    <a:pt x="861438" y="564205"/>
                    <a:pt x="727652" y="580492"/>
                    <a:pt x="631093" y="600269"/>
                  </a:cubicBezTo>
                  <a:cubicBezTo>
                    <a:pt x="534534" y="620046"/>
                    <a:pt x="455426" y="644477"/>
                    <a:pt x="379808" y="684031"/>
                  </a:cubicBezTo>
                  <a:cubicBezTo>
                    <a:pt x="304190" y="723585"/>
                    <a:pt x="230897" y="768956"/>
                    <a:pt x="177383" y="837594"/>
                  </a:cubicBezTo>
                  <a:cubicBezTo>
                    <a:pt x="123868" y="906232"/>
                    <a:pt x="87805" y="1000465"/>
                    <a:pt x="58721" y="1095860"/>
                  </a:cubicBezTo>
                  <a:cubicBezTo>
                    <a:pt x="29637" y="1191255"/>
                    <a:pt x="8696" y="1311081"/>
                    <a:pt x="2879" y="1409966"/>
                  </a:cubicBezTo>
                  <a:cubicBezTo>
                    <a:pt x="-2938" y="1508852"/>
                    <a:pt x="-1774" y="1592614"/>
                    <a:pt x="23820" y="1689173"/>
                  </a:cubicBezTo>
                  <a:cubicBezTo>
                    <a:pt x="49414" y="1785732"/>
                    <a:pt x="101765" y="1898577"/>
                    <a:pt x="156443" y="1989319"/>
                  </a:cubicBezTo>
                  <a:cubicBezTo>
                    <a:pt x="211121" y="2080061"/>
                    <a:pt x="247185" y="2171966"/>
                    <a:pt x="351887" y="2233624"/>
                  </a:cubicBezTo>
                  <a:cubicBezTo>
                    <a:pt x="456589" y="2295282"/>
                    <a:pt x="592703" y="2344143"/>
                    <a:pt x="784657" y="2359267"/>
                  </a:cubicBezTo>
                  <a:cubicBezTo>
                    <a:pt x="976611" y="2374391"/>
                    <a:pt x="1270940" y="2344143"/>
                    <a:pt x="1503612" y="2324366"/>
                  </a:cubicBezTo>
                  <a:cubicBezTo>
                    <a:pt x="1736284" y="2304589"/>
                    <a:pt x="2001530" y="2288303"/>
                    <a:pt x="2180687" y="2240605"/>
                  </a:cubicBezTo>
                  <a:cubicBezTo>
                    <a:pt x="2359844" y="2192907"/>
                    <a:pt x="2487814" y="2139392"/>
                    <a:pt x="2578556" y="2038180"/>
                  </a:cubicBezTo>
                  <a:cubicBezTo>
                    <a:pt x="2669298" y="1936968"/>
                    <a:pt x="2714669" y="1779914"/>
                    <a:pt x="2725139" y="1633331"/>
                  </a:cubicBezTo>
                  <a:cubicBezTo>
                    <a:pt x="2735609" y="1486748"/>
                    <a:pt x="2693728" y="1281997"/>
                    <a:pt x="2641377" y="1158681"/>
                  </a:cubicBezTo>
                  <a:cubicBezTo>
                    <a:pt x="2589026" y="1035365"/>
                    <a:pt x="2491304" y="958583"/>
                    <a:pt x="2411032" y="893435"/>
                  </a:cubicBezTo>
                  <a:cubicBezTo>
                    <a:pt x="2330760" y="828287"/>
                    <a:pt x="2236529" y="832940"/>
                    <a:pt x="2159747" y="767792"/>
                  </a:cubicBezTo>
                  <a:cubicBezTo>
                    <a:pt x="2082965" y="702644"/>
                    <a:pt x="2007347" y="624700"/>
                    <a:pt x="1950342" y="502547"/>
                  </a:cubicBezTo>
                  <a:cubicBezTo>
                    <a:pt x="1893337" y="380394"/>
                    <a:pt x="1852332" y="100175"/>
                    <a:pt x="1817719" y="20588"/>
                  </a:cubicBezTo>
                  <a:cubicBezTo>
                    <a:pt x="1795876" y="30004"/>
                    <a:pt x="1725778" y="-33361"/>
                    <a:pt x="1742664" y="250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25400" dist="127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7910748" y="3218613"/>
              <a:ext cx="1193606" cy="876266"/>
            </a:xfrm>
            <a:custGeom>
              <a:avLst/>
              <a:gdLst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76454 w 1194967"/>
                <a:gd name="connsiteY8" fmla="*/ 663811 h 876266"/>
                <a:gd name="connsiteX9" fmla="*/ 0 w 1194967"/>
                <a:gd name="connsiteY9" fmla="*/ 602880 h 876266"/>
                <a:gd name="connsiteX0" fmla="*/ 7711 w 1202678"/>
                <a:gd name="connsiteY0" fmla="*/ 602880 h 876266"/>
                <a:gd name="connsiteX1" fmla="*/ 12892 w 1202678"/>
                <a:gd name="connsiteY1" fmla="*/ 534915 h 876266"/>
                <a:gd name="connsiteX2" fmla="*/ 98453 w 1202678"/>
                <a:gd name="connsiteY2" fmla="*/ 288773 h 876266"/>
                <a:gd name="connsiteX3" fmla="*/ 328798 w 1202678"/>
                <a:gd name="connsiteY3" fmla="*/ 51448 h 876266"/>
                <a:gd name="connsiteX4" fmla="*/ 754588 w 1202678"/>
                <a:gd name="connsiteY4" fmla="*/ 16548 h 876266"/>
                <a:gd name="connsiteX5" fmla="*/ 1201317 w 1202678"/>
                <a:gd name="connsiteY5" fmla="*/ 260853 h 876266"/>
                <a:gd name="connsiteX6" fmla="*/ 880230 w 1202678"/>
                <a:gd name="connsiteY6" fmla="*/ 721543 h 876266"/>
                <a:gd name="connsiteX7" fmla="*/ 503302 w 1202678"/>
                <a:gd name="connsiteY7" fmla="*/ 875106 h 876266"/>
                <a:gd name="connsiteX8" fmla="*/ 182215 w 1202678"/>
                <a:gd name="connsiteY8" fmla="*/ 784364 h 876266"/>
                <a:gd name="connsiteX9" fmla="*/ 84165 w 1202678"/>
                <a:gd name="connsiteY9" fmla="*/ 663811 h 876266"/>
                <a:gd name="connsiteX10" fmla="*/ 7711 w 120267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80555 w 1199068"/>
                <a:gd name="connsiteY9" fmla="*/ 663811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3606"/>
                <a:gd name="connsiteY0" fmla="*/ 602880 h 876266"/>
                <a:gd name="connsiteX1" fmla="*/ 19468 w 1193606"/>
                <a:gd name="connsiteY1" fmla="*/ 534915 h 876266"/>
                <a:gd name="connsiteX2" fmla="*/ 90742 w 1193606"/>
                <a:gd name="connsiteY2" fmla="*/ 288773 h 876266"/>
                <a:gd name="connsiteX3" fmla="*/ 321087 w 1193606"/>
                <a:gd name="connsiteY3" fmla="*/ 51448 h 876266"/>
                <a:gd name="connsiteX4" fmla="*/ 746877 w 1193606"/>
                <a:gd name="connsiteY4" fmla="*/ 16548 h 876266"/>
                <a:gd name="connsiteX5" fmla="*/ 1193606 w 1193606"/>
                <a:gd name="connsiteY5" fmla="*/ 260853 h 876266"/>
                <a:gd name="connsiteX6" fmla="*/ 872519 w 1193606"/>
                <a:gd name="connsiteY6" fmla="*/ 721543 h 876266"/>
                <a:gd name="connsiteX7" fmla="*/ 495591 w 1193606"/>
                <a:gd name="connsiteY7" fmla="*/ 875106 h 876266"/>
                <a:gd name="connsiteX8" fmla="*/ 174504 w 1193606"/>
                <a:gd name="connsiteY8" fmla="*/ 784364 h 876266"/>
                <a:gd name="connsiteX9" fmla="*/ 71691 w 1193606"/>
                <a:gd name="connsiteY9" fmla="*/ 647142 h 876266"/>
                <a:gd name="connsiteX10" fmla="*/ 0 w 1193606"/>
                <a:gd name="connsiteY10" fmla="*/ 602880 h 87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606" h="876266">
                  <a:moveTo>
                    <a:pt x="0" y="602880"/>
                  </a:moveTo>
                  <a:cubicBezTo>
                    <a:pt x="4790" y="579015"/>
                    <a:pt x="4344" y="587266"/>
                    <a:pt x="19468" y="534915"/>
                  </a:cubicBezTo>
                  <a:cubicBezTo>
                    <a:pt x="34592" y="482564"/>
                    <a:pt x="40472" y="369351"/>
                    <a:pt x="90742" y="288773"/>
                  </a:cubicBezTo>
                  <a:cubicBezTo>
                    <a:pt x="141012" y="208195"/>
                    <a:pt x="211731" y="96819"/>
                    <a:pt x="321087" y="51448"/>
                  </a:cubicBezTo>
                  <a:cubicBezTo>
                    <a:pt x="430443" y="6077"/>
                    <a:pt x="601457" y="-18353"/>
                    <a:pt x="746877" y="16548"/>
                  </a:cubicBezTo>
                  <a:cubicBezTo>
                    <a:pt x="892297" y="51449"/>
                    <a:pt x="1146472" y="186216"/>
                    <a:pt x="1193606" y="260853"/>
                  </a:cubicBezTo>
                  <a:cubicBezTo>
                    <a:pt x="1171684" y="356921"/>
                    <a:pt x="988855" y="619168"/>
                    <a:pt x="872519" y="721543"/>
                  </a:cubicBezTo>
                  <a:cubicBezTo>
                    <a:pt x="756183" y="823918"/>
                    <a:pt x="611927" y="864636"/>
                    <a:pt x="495591" y="875106"/>
                  </a:cubicBezTo>
                  <a:cubicBezTo>
                    <a:pt x="379255" y="885576"/>
                    <a:pt x="241979" y="822755"/>
                    <a:pt x="174504" y="784364"/>
                  </a:cubicBezTo>
                  <a:cubicBezTo>
                    <a:pt x="107029" y="745973"/>
                    <a:pt x="99612" y="678553"/>
                    <a:pt x="71691" y="647142"/>
                  </a:cubicBezTo>
                  <a:cubicBezTo>
                    <a:pt x="43770" y="615731"/>
                    <a:pt x="35719" y="633636"/>
                    <a:pt x="0" y="602880"/>
                  </a:cubicBezTo>
                  <a:close/>
                </a:path>
              </a:pathLst>
            </a:custGeom>
            <a:solidFill>
              <a:srgbClr val="E5162E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309669" y="2979859"/>
              <a:ext cx="673664" cy="683697"/>
            </a:xfrm>
            <a:custGeom>
              <a:avLst/>
              <a:gdLst>
                <a:gd name="connsiteX0" fmla="*/ 353847 w 673664"/>
                <a:gd name="connsiteY0" fmla="*/ 9288 h 683697"/>
                <a:gd name="connsiteX1" fmla="*/ 410997 w 673664"/>
                <a:gd name="connsiteY1" fmla="*/ 59294 h 683697"/>
                <a:gd name="connsiteX2" fmla="*/ 415760 w 673664"/>
                <a:gd name="connsiteY2" fmla="*/ 183119 h 683697"/>
                <a:gd name="connsiteX3" fmla="*/ 451479 w 673664"/>
                <a:gd name="connsiteY3" fmla="*/ 195025 h 683697"/>
                <a:gd name="connsiteX4" fmla="*/ 503866 w 673664"/>
                <a:gd name="connsiteY4" fmla="*/ 154544 h 683697"/>
                <a:gd name="connsiteX5" fmla="*/ 582447 w 673664"/>
                <a:gd name="connsiteY5" fmla="*/ 156925 h 683697"/>
                <a:gd name="connsiteX6" fmla="*/ 651504 w 673664"/>
                <a:gd name="connsiteY6" fmla="*/ 230744 h 683697"/>
                <a:gd name="connsiteX7" fmla="*/ 672935 w 673664"/>
                <a:gd name="connsiteY7" fmla="*/ 378381 h 683697"/>
                <a:gd name="connsiteX8" fmla="*/ 630072 w 673664"/>
                <a:gd name="connsiteY8" fmla="*/ 523638 h 683697"/>
                <a:gd name="connsiteX9" fmla="*/ 572922 w 673664"/>
                <a:gd name="connsiteY9" fmla="*/ 573644 h 683697"/>
                <a:gd name="connsiteX10" fmla="*/ 491960 w 673664"/>
                <a:gd name="connsiteY10" fmla="*/ 566500 h 683697"/>
                <a:gd name="connsiteX11" fmla="*/ 449097 w 673664"/>
                <a:gd name="connsiteY11" fmla="*/ 497444 h 683697"/>
                <a:gd name="connsiteX12" fmla="*/ 403854 w 673664"/>
                <a:gd name="connsiteY12" fmla="*/ 487919 h 683697"/>
                <a:gd name="connsiteX13" fmla="*/ 389566 w 673664"/>
                <a:gd name="connsiteY13" fmla="*/ 516494 h 683697"/>
                <a:gd name="connsiteX14" fmla="*/ 401472 w 673664"/>
                <a:gd name="connsiteY14" fmla="*/ 592694 h 683697"/>
                <a:gd name="connsiteX15" fmla="*/ 351466 w 673664"/>
                <a:gd name="connsiteY15" fmla="*/ 659369 h 683697"/>
                <a:gd name="connsiteX16" fmla="*/ 282410 w 673664"/>
                <a:gd name="connsiteY16" fmla="*/ 683181 h 683697"/>
                <a:gd name="connsiteX17" fmla="*/ 139535 w 673664"/>
                <a:gd name="connsiteY17" fmla="*/ 640319 h 683697"/>
                <a:gd name="connsiteX18" fmla="*/ 10947 w 673664"/>
                <a:gd name="connsiteY18" fmla="*/ 521256 h 683697"/>
                <a:gd name="connsiteX19" fmla="*/ 20472 w 673664"/>
                <a:gd name="connsiteY19" fmla="*/ 397431 h 683697"/>
                <a:gd name="connsiteX20" fmla="*/ 130010 w 673664"/>
                <a:gd name="connsiteY20" fmla="*/ 364094 h 683697"/>
                <a:gd name="connsiteX21" fmla="*/ 158585 w 673664"/>
                <a:gd name="connsiteY21" fmla="*/ 340281 h 683697"/>
                <a:gd name="connsiteX22" fmla="*/ 139535 w 673664"/>
                <a:gd name="connsiteY22" fmla="*/ 306944 h 683697"/>
                <a:gd name="connsiteX23" fmla="*/ 46666 w 673664"/>
                <a:gd name="connsiteY23" fmla="*/ 278369 h 683697"/>
                <a:gd name="connsiteX24" fmla="*/ 18091 w 673664"/>
                <a:gd name="connsiteY24" fmla="*/ 199788 h 683697"/>
                <a:gd name="connsiteX25" fmla="*/ 75241 w 673664"/>
                <a:gd name="connsiteY25" fmla="*/ 92631 h 683697"/>
                <a:gd name="connsiteX26" fmla="*/ 191922 w 673664"/>
                <a:gd name="connsiteY26" fmla="*/ 9288 h 683697"/>
                <a:gd name="connsiteX27" fmla="*/ 353847 w 673664"/>
                <a:gd name="connsiteY27" fmla="*/ 9288 h 6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3664" h="683697">
                  <a:moveTo>
                    <a:pt x="353847" y="9288"/>
                  </a:moveTo>
                  <a:cubicBezTo>
                    <a:pt x="390359" y="17622"/>
                    <a:pt x="400678" y="30322"/>
                    <a:pt x="410997" y="59294"/>
                  </a:cubicBezTo>
                  <a:cubicBezTo>
                    <a:pt x="421316" y="88266"/>
                    <a:pt x="409013" y="160497"/>
                    <a:pt x="415760" y="183119"/>
                  </a:cubicBezTo>
                  <a:cubicBezTo>
                    <a:pt x="422507" y="205741"/>
                    <a:pt x="436795" y="199788"/>
                    <a:pt x="451479" y="195025"/>
                  </a:cubicBezTo>
                  <a:cubicBezTo>
                    <a:pt x="466163" y="190262"/>
                    <a:pt x="482038" y="160894"/>
                    <a:pt x="503866" y="154544"/>
                  </a:cubicBezTo>
                  <a:cubicBezTo>
                    <a:pt x="525694" y="148194"/>
                    <a:pt x="557841" y="144225"/>
                    <a:pt x="582447" y="156925"/>
                  </a:cubicBezTo>
                  <a:cubicBezTo>
                    <a:pt x="607053" y="169625"/>
                    <a:pt x="636423" y="193835"/>
                    <a:pt x="651504" y="230744"/>
                  </a:cubicBezTo>
                  <a:cubicBezTo>
                    <a:pt x="666585" y="267653"/>
                    <a:pt x="676507" y="329565"/>
                    <a:pt x="672935" y="378381"/>
                  </a:cubicBezTo>
                  <a:cubicBezTo>
                    <a:pt x="669363" y="427197"/>
                    <a:pt x="646741" y="491094"/>
                    <a:pt x="630072" y="523638"/>
                  </a:cubicBezTo>
                  <a:cubicBezTo>
                    <a:pt x="613403" y="556182"/>
                    <a:pt x="595941" y="566500"/>
                    <a:pt x="572922" y="573644"/>
                  </a:cubicBezTo>
                  <a:cubicBezTo>
                    <a:pt x="549903" y="580788"/>
                    <a:pt x="512597" y="579200"/>
                    <a:pt x="491960" y="566500"/>
                  </a:cubicBezTo>
                  <a:cubicBezTo>
                    <a:pt x="471323" y="553800"/>
                    <a:pt x="463781" y="510541"/>
                    <a:pt x="449097" y="497444"/>
                  </a:cubicBezTo>
                  <a:cubicBezTo>
                    <a:pt x="434413" y="484347"/>
                    <a:pt x="413776" y="484744"/>
                    <a:pt x="403854" y="487919"/>
                  </a:cubicBezTo>
                  <a:cubicBezTo>
                    <a:pt x="393932" y="491094"/>
                    <a:pt x="389963" y="499032"/>
                    <a:pt x="389566" y="516494"/>
                  </a:cubicBezTo>
                  <a:cubicBezTo>
                    <a:pt x="389169" y="533956"/>
                    <a:pt x="407822" y="568882"/>
                    <a:pt x="401472" y="592694"/>
                  </a:cubicBezTo>
                  <a:cubicBezTo>
                    <a:pt x="395122" y="616506"/>
                    <a:pt x="371310" y="644288"/>
                    <a:pt x="351466" y="659369"/>
                  </a:cubicBezTo>
                  <a:cubicBezTo>
                    <a:pt x="331622" y="674450"/>
                    <a:pt x="317732" y="686356"/>
                    <a:pt x="282410" y="683181"/>
                  </a:cubicBezTo>
                  <a:cubicBezTo>
                    <a:pt x="247088" y="680006"/>
                    <a:pt x="184779" y="667306"/>
                    <a:pt x="139535" y="640319"/>
                  </a:cubicBezTo>
                  <a:cubicBezTo>
                    <a:pt x="94291" y="613332"/>
                    <a:pt x="30791" y="561737"/>
                    <a:pt x="10947" y="521256"/>
                  </a:cubicBezTo>
                  <a:cubicBezTo>
                    <a:pt x="-8897" y="480775"/>
                    <a:pt x="628" y="423625"/>
                    <a:pt x="20472" y="397431"/>
                  </a:cubicBezTo>
                  <a:cubicBezTo>
                    <a:pt x="40316" y="371237"/>
                    <a:pt x="106991" y="373619"/>
                    <a:pt x="130010" y="364094"/>
                  </a:cubicBezTo>
                  <a:cubicBezTo>
                    <a:pt x="153029" y="354569"/>
                    <a:pt x="156997" y="349806"/>
                    <a:pt x="158585" y="340281"/>
                  </a:cubicBezTo>
                  <a:cubicBezTo>
                    <a:pt x="160172" y="330756"/>
                    <a:pt x="158188" y="317263"/>
                    <a:pt x="139535" y="306944"/>
                  </a:cubicBezTo>
                  <a:cubicBezTo>
                    <a:pt x="120882" y="296625"/>
                    <a:pt x="66907" y="296228"/>
                    <a:pt x="46666" y="278369"/>
                  </a:cubicBezTo>
                  <a:cubicBezTo>
                    <a:pt x="26425" y="260510"/>
                    <a:pt x="13328" y="230744"/>
                    <a:pt x="18091" y="199788"/>
                  </a:cubicBezTo>
                  <a:cubicBezTo>
                    <a:pt x="22854" y="168832"/>
                    <a:pt x="46269" y="124381"/>
                    <a:pt x="75241" y="92631"/>
                  </a:cubicBezTo>
                  <a:cubicBezTo>
                    <a:pt x="104213" y="60881"/>
                    <a:pt x="151441" y="25163"/>
                    <a:pt x="191922" y="9288"/>
                  </a:cubicBezTo>
                  <a:cubicBezTo>
                    <a:pt x="232403" y="-6587"/>
                    <a:pt x="317335" y="954"/>
                    <a:pt x="353847" y="9288"/>
                  </a:cubicBezTo>
                  <a:close/>
                </a:path>
              </a:pathLst>
            </a:custGeom>
            <a:solidFill>
              <a:srgbClr val="F8B3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7525676" y="3224109"/>
              <a:ext cx="210568" cy="210568"/>
            </a:xfrm>
            <a:prstGeom prst="ellipse">
              <a:avLst/>
            </a:prstGeom>
            <a:solidFill>
              <a:srgbClr val="FDEB0E"/>
            </a:solidFill>
            <a:ln w="0">
              <a:noFill/>
            </a:ln>
            <a:effectLst>
              <a:outerShdw blurRad="25400" dist="12700" dir="2700009" rotWithShape="0">
                <a:srgbClr val="000000">
                  <a:alpha val="8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339" y="4041508"/>
              <a:ext cx="2420143" cy="166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reeform 41"/>
          <p:cNvSpPr/>
          <p:nvPr/>
        </p:nvSpPr>
        <p:spPr>
          <a:xfrm>
            <a:off x="500980" y="114997"/>
            <a:ext cx="7939655" cy="408105"/>
          </a:xfrm>
          <a:custGeom>
            <a:avLst/>
            <a:gdLst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2205729 w 7943414"/>
              <a:gd name="connsiteY23" fmla="*/ 154960 h 354663"/>
              <a:gd name="connsiteX24" fmla="*/ 1947463 w 7943414"/>
              <a:gd name="connsiteY24" fmla="*/ 22337 h 354663"/>
              <a:gd name="connsiteX25" fmla="*/ 1340190 w 7943414"/>
              <a:gd name="connsiteY25" fmla="*/ 99119 h 354663"/>
              <a:gd name="connsiteX26" fmla="*/ 858559 w 7943414"/>
              <a:gd name="connsiteY26" fmla="*/ 203821 h 354663"/>
              <a:gd name="connsiteX27" fmla="*/ 495591 w 7943414"/>
              <a:gd name="connsiteY27" fmla="*/ 252682 h 354663"/>
              <a:gd name="connsiteX28" fmla="*/ 188464 w 7943414"/>
              <a:gd name="connsiteY28" fmla="*/ 196841 h 354663"/>
              <a:gd name="connsiteX29" fmla="*/ 0 w 7943414"/>
              <a:gd name="connsiteY29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9507 h 359012"/>
              <a:gd name="connsiteX1" fmla="*/ 7692129 w 7943414"/>
              <a:gd name="connsiteY1" fmla="*/ 131388 h 359012"/>
              <a:gd name="connsiteX2" fmla="*/ 7622327 w 7943414"/>
              <a:gd name="connsiteY2" fmla="*/ 215150 h 359012"/>
              <a:gd name="connsiteX3" fmla="*/ 7782871 w 7943414"/>
              <a:gd name="connsiteY3" fmla="*/ 229110 h 359012"/>
              <a:gd name="connsiteX4" fmla="*/ 7817771 w 7943414"/>
              <a:gd name="connsiteY4" fmla="*/ 187229 h 359012"/>
              <a:gd name="connsiteX5" fmla="*/ 7622327 w 7943414"/>
              <a:gd name="connsiteY5" fmla="*/ 110448 h 359012"/>
              <a:gd name="connsiteX6" fmla="*/ 6973173 w 7943414"/>
              <a:gd name="connsiteY6" fmla="*/ 166289 h 359012"/>
              <a:gd name="connsiteX7" fmla="*/ 6770748 w 7943414"/>
              <a:gd name="connsiteY7" fmla="*/ 250051 h 359012"/>
              <a:gd name="connsiteX8" fmla="*/ 6735848 w 7943414"/>
              <a:gd name="connsiteY8" fmla="*/ 291932 h 359012"/>
              <a:gd name="connsiteX9" fmla="*/ 6805649 w 7943414"/>
              <a:gd name="connsiteY9" fmla="*/ 347773 h 359012"/>
              <a:gd name="connsiteX10" fmla="*/ 6889411 w 7943414"/>
              <a:gd name="connsiteY10" fmla="*/ 347773 h 359012"/>
              <a:gd name="connsiteX11" fmla="*/ 6728867 w 7943414"/>
              <a:gd name="connsiteY11" fmla="*/ 229110 h 359012"/>
              <a:gd name="connsiteX12" fmla="*/ 6358919 w 7943414"/>
              <a:gd name="connsiteY12" fmla="*/ 117428 h 359012"/>
              <a:gd name="connsiteX13" fmla="*/ 5395658 w 7943414"/>
              <a:gd name="connsiteY13" fmla="*/ 26686 h 359012"/>
              <a:gd name="connsiteX14" fmla="*/ 4104330 w 7943414"/>
              <a:gd name="connsiteY14" fmla="*/ 5745 h 359012"/>
              <a:gd name="connsiteX15" fmla="*/ 2673399 w 7943414"/>
              <a:gd name="connsiteY15" fmla="*/ 117428 h 359012"/>
              <a:gd name="connsiteX16" fmla="*/ 2359292 w 7943414"/>
              <a:gd name="connsiteY16" fmla="*/ 117428 h 359012"/>
              <a:gd name="connsiteX17" fmla="*/ 1933503 w 7943414"/>
              <a:gd name="connsiteY17" fmla="*/ 96487 h 359012"/>
              <a:gd name="connsiteX18" fmla="*/ 1598455 w 7943414"/>
              <a:gd name="connsiteY18" fmla="*/ 250051 h 359012"/>
              <a:gd name="connsiteX19" fmla="*/ 2094046 w 7943414"/>
              <a:gd name="connsiteY19" fmla="*/ 270991 h 359012"/>
              <a:gd name="connsiteX20" fmla="*/ 1947463 w 7943414"/>
              <a:gd name="connsiteY20" fmla="*/ 26686 h 359012"/>
              <a:gd name="connsiteX21" fmla="*/ 1340190 w 7943414"/>
              <a:gd name="connsiteY21" fmla="*/ 103468 h 359012"/>
              <a:gd name="connsiteX22" fmla="*/ 858559 w 7943414"/>
              <a:gd name="connsiteY22" fmla="*/ 208170 h 359012"/>
              <a:gd name="connsiteX23" fmla="*/ 495591 w 7943414"/>
              <a:gd name="connsiteY23" fmla="*/ 257031 h 359012"/>
              <a:gd name="connsiteX24" fmla="*/ 188464 w 7943414"/>
              <a:gd name="connsiteY24" fmla="*/ 201190 h 359012"/>
              <a:gd name="connsiteX25" fmla="*/ 0 w 7943414"/>
              <a:gd name="connsiteY25" fmla="*/ 96487 h 359012"/>
              <a:gd name="connsiteX0" fmla="*/ 7943414 w 7943414"/>
              <a:gd name="connsiteY0" fmla="*/ 89507 h 361328"/>
              <a:gd name="connsiteX1" fmla="*/ 7692129 w 7943414"/>
              <a:gd name="connsiteY1" fmla="*/ 131388 h 361328"/>
              <a:gd name="connsiteX2" fmla="*/ 7622327 w 7943414"/>
              <a:gd name="connsiteY2" fmla="*/ 215150 h 361328"/>
              <a:gd name="connsiteX3" fmla="*/ 7782871 w 7943414"/>
              <a:gd name="connsiteY3" fmla="*/ 229110 h 361328"/>
              <a:gd name="connsiteX4" fmla="*/ 7817771 w 7943414"/>
              <a:gd name="connsiteY4" fmla="*/ 187229 h 361328"/>
              <a:gd name="connsiteX5" fmla="*/ 7622327 w 7943414"/>
              <a:gd name="connsiteY5" fmla="*/ 110448 h 361328"/>
              <a:gd name="connsiteX6" fmla="*/ 6973173 w 7943414"/>
              <a:gd name="connsiteY6" fmla="*/ 166289 h 361328"/>
              <a:gd name="connsiteX7" fmla="*/ 6770748 w 7943414"/>
              <a:gd name="connsiteY7" fmla="*/ 250051 h 361328"/>
              <a:gd name="connsiteX8" fmla="*/ 6805649 w 7943414"/>
              <a:gd name="connsiteY8" fmla="*/ 347773 h 361328"/>
              <a:gd name="connsiteX9" fmla="*/ 6889411 w 7943414"/>
              <a:gd name="connsiteY9" fmla="*/ 347773 h 361328"/>
              <a:gd name="connsiteX10" fmla="*/ 6728867 w 7943414"/>
              <a:gd name="connsiteY10" fmla="*/ 229110 h 361328"/>
              <a:gd name="connsiteX11" fmla="*/ 6358919 w 7943414"/>
              <a:gd name="connsiteY11" fmla="*/ 117428 h 361328"/>
              <a:gd name="connsiteX12" fmla="*/ 5395658 w 7943414"/>
              <a:gd name="connsiteY12" fmla="*/ 26686 h 361328"/>
              <a:gd name="connsiteX13" fmla="*/ 4104330 w 7943414"/>
              <a:gd name="connsiteY13" fmla="*/ 5745 h 361328"/>
              <a:gd name="connsiteX14" fmla="*/ 2673399 w 7943414"/>
              <a:gd name="connsiteY14" fmla="*/ 117428 h 361328"/>
              <a:gd name="connsiteX15" fmla="*/ 2359292 w 7943414"/>
              <a:gd name="connsiteY15" fmla="*/ 117428 h 361328"/>
              <a:gd name="connsiteX16" fmla="*/ 1933503 w 7943414"/>
              <a:gd name="connsiteY16" fmla="*/ 96487 h 361328"/>
              <a:gd name="connsiteX17" fmla="*/ 1598455 w 7943414"/>
              <a:gd name="connsiteY17" fmla="*/ 250051 h 361328"/>
              <a:gd name="connsiteX18" fmla="*/ 2094046 w 7943414"/>
              <a:gd name="connsiteY18" fmla="*/ 270991 h 361328"/>
              <a:gd name="connsiteX19" fmla="*/ 1947463 w 7943414"/>
              <a:gd name="connsiteY19" fmla="*/ 26686 h 361328"/>
              <a:gd name="connsiteX20" fmla="*/ 1340190 w 7943414"/>
              <a:gd name="connsiteY20" fmla="*/ 103468 h 361328"/>
              <a:gd name="connsiteX21" fmla="*/ 858559 w 7943414"/>
              <a:gd name="connsiteY21" fmla="*/ 208170 h 361328"/>
              <a:gd name="connsiteX22" fmla="*/ 495591 w 7943414"/>
              <a:gd name="connsiteY22" fmla="*/ 257031 h 361328"/>
              <a:gd name="connsiteX23" fmla="*/ 188464 w 7943414"/>
              <a:gd name="connsiteY23" fmla="*/ 201190 h 361328"/>
              <a:gd name="connsiteX24" fmla="*/ 0 w 7943414"/>
              <a:gd name="connsiteY24" fmla="*/ 96487 h 361328"/>
              <a:gd name="connsiteX0" fmla="*/ 7943414 w 7943414"/>
              <a:gd name="connsiteY0" fmla="*/ 89507 h 378603"/>
              <a:gd name="connsiteX1" fmla="*/ 7692129 w 7943414"/>
              <a:gd name="connsiteY1" fmla="*/ 131388 h 378603"/>
              <a:gd name="connsiteX2" fmla="*/ 7622327 w 7943414"/>
              <a:gd name="connsiteY2" fmla="*/ 215150 h 378603"/>
              <a:gd name="connsiteX3" fmla="*/ 7782871 w 7943414"/>
              <a:gd name="connsiteY3" fmla="*/ 229110 h 378603"/>
              <a:gd name="connsiteX4" fmla="*/ 7817771 w 7943414"/>
              <a:gd name="connsiteY4" fmla="*/ 187229 h 378603"/>
              <a:gd name="connsiteX5" fmla="*/ 7622327 w 7943414"/>
              <a:gd name="connsiteY5" fmla="*/ 110448 h 378603"/>
              <a:gd name="connsiteX6" fmla="*/ 6973173 w 7943414"/>
              <a:gd name="connsiteY6" fmla="*/ 166289 h 378603"/>
              <a:gd name="connsiteX7" fmla="*/ 6770748 w 7943414"/>
              <a:gd name="connsiteY7" fmla="*/ 250051 h 378603"/>
              <a:gd name="connsiteX8" fmla="*/ 6805649 w 7943414"/>
              <a:gd name="connsiteY8" fmla="*/ 347773 h 378603"/>
              <a:gd name="connsiteX9" fmla="*/ 6889411 w 7943414"/>
              <a:gd name="connsiteY9" fmla="*/ 347773 h 378603"/>
              <a:gd name="connsiteX10" fmla="*/ 6728867 w 7943414"/>
              <a:gd name="connsiteY10" fmla="*/ 229110 h 378603"/>
              <a:gd name="connsiteX11" fmla="*/ 6358919 w 7943414"/>
              <a:gd name="connsiteY11" fmla="*/ 117428 h 378603"/>
              <a:gd name="connsiteX12" fmla="*/ 5395658 w 7943414"/>
              <a:gd name="connsiteY12" fmla="*/ 26686 h 378603"/>
              <a:gd name="connsiteX13" fmla="*/ 4104330 w 7943414"/>
              <a:gd name="connsiteY13" fmla="*/ 5745 h 378603"/>
              <a:gd name="connsiteX14" fmla="*/ 2673399 w 7943414"/>
              <a:gd name="connsiteY14" fmla="*/ 117428 h 378603"/>
              <a:gd name="connsiteX15" fmla="*/ 2359292 w 7943414"/>
              <a:gd name="connsiteY15" fmla="*/ 117428 h 378603"/>
              <a:gd name="connsiteX16" fmla="*/ 1933503 w 7943414"/>
              <a:gd name="connsiteY16" fmla="*/ 96487 h 378603"/>
              <a:gd name="connsiteX17" fmla="*/ 1598455 w 7943414"/>
              <a:gd name="connsiteY17" fmla="*/ 250051 h 378603"/>
              <a:gd name="connsiteX18" fmla="*/ 2094046 w 7943414"/>
              <a:gd name="connsiteY18" fmla="*/ 270991 h 378603"/>
              <a:gd name="connsiteX19" fmla="*/ 1947463 w 7943414"/>
              <a:gd name="connsiteY19" fmla="*/ 26686 h 378603"/>
              <a:gd name="connsiteX20" fmla="*/ 1340190 w 7943414"/>
              <a:gd name="connsiteY20" fmla="*/ 103468 h 378603"/>
              <a:gd name="connsiteX21" fmla="*/ 858559 w 7943414"/>
              <a:gd name="connsiteY21" fmla="*/ 208170 h 378603"/>
              <a:gd name="connsiteX22" fmla="*/ 495591 w 7943414"/>
              <a:gd name="connsiteY22" fmla="*/ 257031 h 378603"/>
              <a:gd name="connsiteX23" fmla="*/ 188464 w 7943414"/>
              <a:gd name="connsiteY23" fmla="*/ 201190 h 378603"/>
              <a:gd name="connsiteX24" fmla="*/ 0 w 7943414"/>
              <a:gd name="connsiteY24" fmla="*/ 96487 h 378603"/>
              <a:gd name="connsiteX0" fmla="*/ 7943414 w 7943414"/>
              <a:gd name="connsiteY0" fmla="*/ 89507 h 399934"/>
              <a:gd name="connsiteX1" fmla="*/ 7692129 w 7943414"/>
              <a:gd name="connsiteY1" fmla="*/ 131388 h 399934"/>
              <a:gd name="connsiteX2" fmla="*/ 7622327 w 7943414"/>
              <a:gd name="connsiteY2" fmla="*/ 215150 h 399934"/>
              <a:gd name="connsiteX3" fmla="*/ 7782871 w 7943414"/>
              <a:gd name="connsiteY3" fmla="*/ 229110 h 399934"/>
              <a:gd name="connsiteX4" fmla="*/ 7817771 w 7943414"/>
              <a:gd name="connsiteY4" fmla="*/ 187229 h 399934"/>
              <a:gd name="connsiteX5" fmla="*/ 7622327 w 7943414"/>
              <a:gd name="connsiteY5" fmla="*/ 110448 h 399934"/>
              <a:gd name="connsiteX6" fmla="*/ 6973173 w 7943414"/>
              <a:gd name="connsiteY6" fmla="*/ 166289 h 399934"/>
              <a:gd name="connsiteX7" fmla="*/ 6770748 w 7943414"/>
              <a:gd name="connsiteY7" fmla="*/ 250051 h 399934"/>
              <a:gd name="connsiteX8" fmla="*/ 6766972 w 7943414"/>
              <a:gd name="connsiteY8" fmla="*/ 375694 h 399934"/>
              <a:gd name="connsiteX9" fmla="*/ 6889411 w 7943414"/>
              <a:gd name="connsiteY9" fmla="*/ 347773 h 399934"/>
              <a:gd name="connsiteX10" fmla="*/ 6728867 w 7943414"/>
              <a:gd name="connsiteY10" fmla="*/ 229110 h 399934"/>
              <a:gd name="connsiteX11" fmla="*/ 6358919 w 7943414"/>
              <a:gd name="connsiteY11" fmla="*/ 117428 h 399934"/>
              <a:gd name="connsiteX12" fmla="*/ 5395658 w 7943414"/>
              <a:gd name="connsiteY12" fmla="*/ 26686 h 399934"/>
              <a:gd name="connsiteX13" fmla="*/ 4104330 w 7943414"/>
              <a:gd name="connsiteY13" fmla="*/ 5745 h 399934"/>
              <a:gd name="connsiteX14" fmla="*/ 2673399 w 7943414"/>
              <a:gd name="connsiteY14" fmla="*/ 117428 h 399934"/>
              <a:gd name="connsiteX15" fmla="*/ 2359292 w 7943414"/>
              <a:gd name="connsiteY15" fmla="*/ 117428 h 399934"/>
              <a:gd name="connsiteX16" fmla="*/ 1933503 w 7943414"/>
              <a:gd name="connsiteY16" fmla="*/ 96487 h 399934"/>
              <a:gd name="connsiteX17" fmla="*/ 1598455 w 7943414"/>
              <a:gd name="connsiteY17" fmla="*/ 250051 h 399934"/>
              <a:gd name="connsiteX18" fmla="*/ 2094046 w 7943414"/>
              <a:gd name="connsiteY18" fmla="*/ 270991 h 399934"/>
              <a:gd name="connsiteX19" fmla="*/ 1947463 w 7943414"/>
              <a:gd name="connsiteY19" fmla="*/ 26686 h 399934"/>
              <a:gd name="connsiteX20" fmla="*/ 1340190 w 7943414"/>
              <a:gd name="connsiteY20" fmla="*/ 103468 h 399934"/>
              <a:gd name="connsiteX21" fmla="*/ 858559 w 7943414"/>
              <a:gd name="connsiteY21" fmla="*/ 208170 h 399934"/>
              <a:gd name="connsiteX22" fmla="*/ 495591 w 7943414"/>
              <a:gd name="connsiteY22" fmla="*/ 257031 h 399934"/>
              <a:gd name="connsiteX23" fmla="*/ 188464 w 7943414"/>
              <a:gd name="connsiteY23" fmla="*/ 201190 h 399934"/>
              <a:gd name="connsiteX24" fmla="*/ 0 w 7943414"/>
              <a:gd name="connsiteY24" fmla="*/ 96487 h 399934"/>
              <a:gd name="connsiteX0" fmla="*/ 7943414 w 7943414"/>
              <a:gd name="connsiteY0" fmla="*/ 89507 h 408104"/>
              <a:gd name="connsiteX1" fmla="*/ 7692129 w 7943414"/>
              <a:gd name="connsiteY1" fmla="*/ 131388 h 408104"/>
              <a:gd name="connsiteX2" fmla="*/ 7622327 w 7943414"/>
              <a:gd name="connsiteY2" fmla="*/ 215150 h 408104"/>
              <a:gd name="connsiteX3" fmla="*/ 7782871 w 7943414"/>
              <a:gd name="connsiteY3" fmla="*/ 229110 h 408104"/>
              <a:gd name="connsiteX4" fmla="*/ 7817771 w 7943414"/>
              <a:gd name="connsiteY4" fmla="*/ 187229 h 408104"/>
              <a:gd name="connsiteX5" fmla="*/ 7622327 w 7943414"/>
              <a:gd name="connsiteY5" fmla="*/ 110448 h 408104"/>
              <a:gd name="connsiteX6" fmla="*/ 6973173 w 7943414"/>
              <a:gd name="connsiteY6" fmla="*/ 166289 h 408104"/>
              <a:gd name="connsiteX7" fmla="*/ 6770748 w 7943414"/>
              <a:gd name="connsiteY7" fmla="*/ 250051 h 408104"/>
              <a:gd name="connsiteX8" fmla="*/ 6766972 w 7943414"/>
              <a:gd name="connsiteY8" fmla="*/ 375694 h 408104"/>
              <a:gd name="connsiteX9" fmla="*/ 6889411 w 7943414"/>
              <a:gd name="connsiteY9" fmla="*/ 347773 h 408104"/>
              <a:gd name="connsiteX10" fmla="*/ 6728867 w 7943414"/>
              <a:gd name="connsiteY10" fmla="*/ 229110 h 408104"/>
              <a:gd name="connsiteX11" fmla="*/ 6358919 w 7943414"/>
              <a:gd name="connsiteY11" fmla="*/ 117428 h 408104"/>
              <a:gd name="connsiteX12" fmla="*/ 5395658 w 7943414"/>
              <a:gd name="connsiteY12" fmla="*/ 26686 h 408104"/>
              <a:gd name="connsiteX13" fmla="*/ 4104330 w 7943414"/>
              <a:gd name="connsiteY13" fmla="*/ 5745 h 408104"/>
              <a:gd name="connsiteX14" fmla="*/ 2673399 w 7943414"/>
              <a:gd name="connsiteY14" fmla="*/ 117428 h 408104"/>
              <a:gd name="connsiteX15" fmla="*/ 2359292 w 7943414"/>
              <a:gd name="connsiteY15" fmla="*/ 117428 h 408104"/>
              <a:gd name="connsiteX16" fmla="*/ 1933503 w 7943414"/>
              <a:gd name="connsiteY16" fmla="*/ 96487 h 408104"/>
              <a:gd name="connsiteX17" fmla="*/ 1598455 w 7943414"/>
              <a:gd name="connsiteY17" fmla="*/ 250051 h 408104"/>
              <a:gd name="connsiteX18" fmla="*/ 2094046 w 7943414"/>
              <a:gd name="connsiteY18" fmla="*/ 270991 h 408104"/>
              <a:gd name="connsiteX19" fmla="*/ 1947463 w 7943414"/>
              <a:gd name="connsiteY19" fmla="*/ 26686 h 408104"/>
              <a:gd name="connsiteX20" fmla="*/ 1340190 w 7943414"/>
              <a:gd name="connsiteY20" fmla="*/ 103468 h 408104"/>
              <a:gd name="connsiteX21" fmla="*/ 858559 w 7943414"/>
              <a:gd name="connsiteY21" fmla="*/ 208170 h 408104"/>
              <a:gd name="connsiteX22" fmla="*/ 495591 w 7943414"/>
              <a:gd name="connsiteY22" fmla="*/ 257031 h 408104"/>
              <a:gd name="connsiteX23" fmla="*/ 188464 w 7943414"/>
              <a:gd name="connsiteY23" fmla="*/ 201190 h 408104"/>
              <a:gd name="connsiteX24" fmla="*/ 0 w 7943414"/>
              <a:gd name="connsiteY24" fmla="*/ 96487 h 4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43414" h="408104">
                <a:moveTo>
                  <a:pt x="7943414" y="89507"/>
                </a:moveTo>
                <a:cubicBezTo>
                  <a:pt x="7844529" y="99977"/>
                  <a:pt x="7745644" y="110447"/>
                  <a:pt x="7692129" y="131388"/>
                </a:cubicBezTo>
                <a:cubicBezTo>
                  <a:pt x="7638614" y="152329"/>
                  <a:pt x="7607203" y="198863"/>
                  <a:pt x="7622327" y="215150"/>
                </a:cubicBezTo>
                <a:cubicBezTo>
                  <a:pt x="7637451" y="231437"/>
                  <a:pt x="7750297" y="233764"/>
                  <a:pt x="7782871" y="229110"/>
                </a:cubicBezTo>
                <a:cubicBezTo>
                  <a:pt x="7815445" y="224456"/>
                  <a:pt x="7844528" y="207006"/>
                  <a:pt x="7817771" y="187229"/>
                </a:cubicBezTo>
                <a:cubicBezTo>
                  <a:pt x="7791014" y="167452"/>
                  <a:pt x="7763093" y="113938"/>
                  <a:pt x="7622327" y="110448"/>
                </a:cubicBezTo>
                <a:cubicBezTo>
                  <a:pt x="7481561" y="106958"/>
                  <a:pt x="7115103" y="143022"/>
                  <a:pt x="6973173" y="166289"/>
                </a:cubicBezTo>
                <a:cubicBezTo>
                  <a:pt x="6831243" y="189556"/>
                  <a:pt x="6805115" y="215150"/>
                  <a:pt x="6770748" y="250051"/>
                </a:cubicBezTo>
                <a:cubicBezTo>
                  <a:pt x="6736381" y="284952"/>
                  <a:pt x="6650502" y="317526"/>
                  <a:pt x="6766972" y="375694"/>
                </a:cubicBezTo>
                <a:cubicBezTo>
                  <a:pt x="6883442" y="433862"/>
                  <a:pt x="6921548" y="407105"/>
                  <a:pt x="6889411" y="347773"/>
                </a:cubicBezTo>
                <a:cubicBezTo>
                  <a:pt x="6857274" y="288441"/>
                  <a:pt x="6817282" y="267501"/>
                  <a:pt x="6728867" y="229110"/>
                </a:cubicBezTo>
                <a:cubicBezTo>
                  <a:pt x="6640452" y="190719"/>
                  <a:pt x="6581120" y="151165"/>
                  <a:pt x="6358919" y="117428"/>
                </a:cubicBezTo>
                <a:cubicBezTo>
                  <a:pt x="6136718" y="83691"/>
                  <a:pt x="5771423" y="45300"/>
                  <a:pt x="5395658" y="26686"/>
                </a:cubicBezTo>
                <a:cubicBezTo>
                  <a:pt x="5019893" y="8072"/>
                  <a:pt x="4558040" y="-9379"/>
                  <a:pt x="4104330" y="5745"/>
                </a:cubicBezTo>
                <a:cubicBezTo>
                  <a:pt x="3650620" y="20869"/>
                  <a:pt x="2964239" y="98814"/>
                  <a:pt x="2673399" y="117428"/>
                </a:cubicBezTo>
                <a:cubicBezTo>
                  <a:pt x="2382559" y="136042"/>
                  <a:pt x="2482608" y="120918"/>
                  <a:pt x="2359292" y="117428"/>
                </a:cubicBezTo>
                <a:cubicBezTo>
                  <a:pt x="2235976" y="113938"/>
                  <a:pt x="2060309" y="74383"/>
                  <a:pt x="1933503" y="96487"/>
                </a:cubicBezTo>
                <a:cubicBezTo>
                  <a:pt x="1806697" y="118591"/>
                  <a:pt x="1565252" y="123245"/>
                  <a:pt x="1598455" y="250051"/>
                </a:cubicBezTo>
                <a:cubicBezTo>
                  <a:pt x="1631658" y="376857"/>
                  <a:pt x="2022986" y="336138"/>
                  <a:pt x="2094046" y="270991"/>
                </a:cubicBezTo>
                <a:cubicBezTo>
                  <a:pt x="2165106" y="205844"/>
                  <a:pt x="2073106" y="54606"/>
                  <a:pt x="1947463" y="26686"/>
                </a:cubicBezTo>
                <a:cubicBezTo>
                  <a:pt x="1821820" y="-1234"/>
                  <a:pt x="1521674" y="73221"/>
                  <a:pt x="1340190" y="103468"/>
                </a:cubicBezTo>
                <a:cubicBezTo>
                  <a:pt x="1158706" y="133715"/>
                  <a:pt x="999325" y="182576"/>
                  <a:pt x="858559" y="208170"/>
                </a:cubicBezTo>
                <a:cubicBezTo>
                  <a:pt x="717793" y="233764"/>
                  <a:pt x="607273" y="258194"/>
                  <a:pt x="495591" y="257031"/>
                </a:cubicBezTo>
                <a:cubicBezTo>
                  <a:pt x="383909" y="255868"/>
                  <a:pt x="271062" y="227947"/>
                  <a:pt x="188464" y="201190"/>
                </a:cubicBezTo>
                <a:cubicBezTo>
                  <a:pt x="105866" y="174433"/>
                  <a:pt x="52933" y="135460"/>
                  <a:pt x="0" y="9648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2" tIns="44591" rIns="89182" bIns="44591" rtlCol="0" anchor="ctr"/>
          <a:lstStyle/>
          <a:p>
            <a:pPr algn="ctr" defTabSz="912582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395" flipH="1">
            <a:off x="178036" y="58614"/>
            <a:ext cx="465283" cy="5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14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2424" marR="0" indent="-252424" algn="l" defTabSz="912272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9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34370" marR="0" indent="-110715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7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78701" marR="0" indent="-267183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7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51932" marR="0" indent="-195563" algn="l" defTabSz="91251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7" indent="-228130" algn="l" defTabSz="9125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0941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69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2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81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8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41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97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52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F54A7-57B6-4776-BD1A-4E9D8C5CA0CD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a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9269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F6F73-E8FF-4429-9ADD-32F8BBD0BE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692150"/>
            <a:ext cx="6705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74993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66054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AADDF-1288-47B0-96A3-05680D9DD5D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5pPr>
      <a:lvl6pPr marL="457109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6pPr>
      <a:lvl7pPr marL="91421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7pPr>
      <a:lvl8pPr marL="1371326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8pPr>
      <a:lvl9pPr marL="1828436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24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1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5" rIns="91332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61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3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defTabSz="9137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37"/>
            <a:ext cx="2895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defTabSz="9137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3" y="1016245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5" rIns="91332" bIns="45665"/>
          <a:lstStyle/>
          <a:p>
            <a:pPr defTabSz="913108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5pPr>
      <a:lvl6pPr marL="45662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327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6990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6551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468" indent="-3424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042" indent="-28539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1589" indent="-22831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220" indent="-22831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4862" indent="-22831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1486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8129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4763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1395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6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1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7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3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4763" y="1016013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/>
          <a:lstStyle/>
          <a:p>
            <a:pPr defTabSz="913559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5BF98-9BE0-4555-A736-7F784261ECEF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59735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6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3509" y="385646"/>
            <a:ext cx="7366842" cy="4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81354" y="1287062"/>
            <a:ext cx="8581293" cy="5095600"/>
          </a:xfrm>
          <a:prstGeom prst="rect">
            <a:avLst/>
          </a:prstGeom>
        </p:spPr>
        <p:txBody>
          <a:bodyPr vert="horz" lIns="85027" tIns="42513" rIns="85027" bIns="42513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169486" y="6407391"/>
            <a:ext cx="6145498" cy="141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1236" indent="-171236" defTabSz="819267" fontAlgn="t"/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10" name="VCT_Marker_ID_10" hidden="1"/>
          <p:cNvSpPr/>
          <p:nvPr>
            <p:custDataLst>
              <p:tags r:id="rId14"/>
            </p:custDataLst>
          </p:nvPr>
        </p:nvSpPr>
        <p:spPr>
          <a:xfrm>
            <a:off x="1120934" y="120599"/>
            <a:ext cx="112093" cy="12058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582"/>
            <a:endParaRPr lang="en-US" sz="19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5779" y="67533"/>
            <a:ext cx="901303" cy="936734"/>
            <a:chOff x="5681844" y="2979859"/>
            <a:chExt cx="3422510" cy="3283435"/>
          </a:xfrm>
        </p:grpSpPr>
        <p:sp>
          <p:nvSpPr>
            <p:cNvPr id="4" name="Freeform 3"/>
            <p:cNvSpPr/>
            <p:nvPr userDrawn="1"/>
          </p:nvSpPr>
          <p:spPr>
            <a:xfrm>
              <a:off x="5681844" y="3849730"/>
              <a:ext cx="3280998" cy="2413564"/>
            </a:xfrm>
            <a:custGeom>
              <a:avLst/>
              <a:gdLst>
                <a:gd name="connsiteX0" fmla="*/ 1991579 w 3280998"/>
                <a:gd name="connsiteY0" fmla="*/ 6664 h 2413564"/>
                <a:gd name="connsiteX1" fmla="*/ 1454107 w 3280998"/>
                <a:gd name="connsiteY1" fmla="*/ 13644 h 2413564"/>
                <a:gd name="connsiteX2" fmla="*/ 902675 w 3280998"/>
                <a:gd name="connsiteY2" fmla="*/ 111366 h 2413564"/>
                <a:gd name="connsiteX3" fmla="*/ 351243 w 3280998"/>
                <a:gd name="connsiteY3" fmla="*/ 334731 h 2413564"/>
                <a:gd name="connsiteX4" fmla="*/ 120898 w 3280998"/>
                <a:gd name="connsiteY4" fmla="*/ 565076 h 2413564"/>
                <a:gd name="connsiteX5" fmla="*/ 23176 w 3280998"/>
                <a:gd name="connsiteY5" fmla="*/ 851263 h 2413564"/>
                <a:gd name="connsiteX6" fmla="*/ 16196 w 3280998"/>
                <a:gd name="connsiteY6" fmla="*/ 1402695 h 2413564"/>
                <a:gd name="connsiteX7" fmla="*/ 211640 w 3280998"/>
                <a:gd name="connsiteY7" fmla="*/ 1842444 h 2413564"/>
                <a:gd name="connsiteX8" fmla="*/ 553668 w 3280998"/>
                <a:gd name="connsiteY8" fmla="*/ 2156551 h 2413564"/>
                <a:gd name="connsiteX9" fmla="*/ 1014358 w 3280998"/>
                <a:gd name="connsiteY9" fmla="*/ 2365956 h 2413564"/>
                <a:gd name="connsiteX10" fmla="*/ 1761234 w 3280998"/>
                <a:gd name="connsiteY10" fmla="*/ 2407837 h 2413564"/>
                <a:gd name="connsiteX11" fmla="*/ 2410388 w 3280998"/>
                <a:gd name="connsiteY11" fmla="*/ 2275214 h 2413564"/>
                <a:gd name="connsiteX12" fmla="*/ 2836177 w 3280998"/>
                <a:gd name="connsiteY12" fmla="*/ 2051849 h 2413564"/>
                <a:gd name="connsiteX13" fmla="*/ 3136324 w 3280998"/>
                <a:gd name="connsiteY13" fmla="*/ 1730762 h 2413564"/>
                <a:gd name="connsiteX14" fmla="*/ 3275927 w 3280998"/>
                <a:gd name="connsiteY14" fmla="*/ 1353834 h 2413564"/>
                <a:gd name="connsiteX15" fmla="*/ 3213106 w 3280998"/>
                <a:gd name="connsiteY15" fmla="*/ 774481 h 2413564"/>
                <a:gd name="connsiteX16" fmla="*/ 2871078 w 3280998"/>
                <a:gd name="connsiteY16" fmla="*/ 341711 h 2413564"/>
                <a:gd name="connsiteX17" fmla="*/ 2291726 w 3280998"/>
                <a:gd name="connsiteY17" fmla="*/ 69485 h 2413564"/>
                <a:gd name="connsiteX18" fmla="*/ 1991579 w 3280998"/>
                <a:gd name="connsiteY18" fmla="*/ 6664 h 24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0998" h="2413564">
                  <a:moveTo>
                    <a:pt x="1991579" y="6664"/>
                  </a:moveTo>
                  <a:cubicBezTo>
                    <a:pt x="1851976" y="-2643"/>
                    <a:pt x="1635591" y="-3806"/>
                    <a:pt x="1454107" y="13644"/>
                  </a:cubicBezTo>
                  <a:cubicBezTo>
                    <a:pt x="1272623" y="31094"/>
                    <a:pt x="1086486" y="57852"/>
                    <a:pt x="902675" y="111366"/>
                  </a:cubicBezTo>
                  <a:cubicBezTo>
                    <a:pt x="718864" y="164881"/>
                    <a:pt x="481539" y="259113"/>
                    <a:pt x="351243" y="334731"/>
                  </a:cubicBezTo>
                  <a:cubicBezTo>
                    <a:pt x="220947" y="410349"/>
                    <a:pt x="175576" y="478987"/>
                    <a:pt x="120898" y="565076"/>
                  </a:cubicBezTo>
                  <a:cubicBezTo>
                    <a:pt x="66220" y="651165"/>
                    <a:pt x="40626" y="711660"/>
                    <a:pt x="23176" y="851263"/>
                  </a:cubicBezTo>
                  <a:cubicBezTo>
                    <a:pt x="5726" y="990866"/>
                    <a:pt x="-15215" y="1237498"/>
                    <a:pt x="16196" y="1402695"/>
                  </a:cubicBezTo>
                  <a:cubicBezTo>
                    <a:pt x="47607" y="1567892"/>
                    <a:pt x="122061" y="1716801"/>
                    <a:pt x="211640" y="1842444"/>
                  </a:cubicBezTo>
                  <a:cubicBezTo>
                    <a:pt x="301219" y="1968087"/>
                    <a:pt x="419882" y="2069299"/>
                    <a:pt x="553668" y="2156551"/>
                  </a:cubicBezTo>
                  <a:cubicBezTo>
                    <a:pt x="687454" y="2243803"/>
                    <a:pt x="813097" y="2324075"/>
                    <a:pt x="1014358" y="2365956"/>
                  </a:cubicBezTo>
                  <a:cubicBezTo>
                    <a:pt x="1215619" y="2407837"/>
                    <a:pt x="1528562" y="2422961"/>
                    <a:pt x="1761234" y="2407837"/>
                  </a:cubicBezTo>
                  <a:cubicBezTo>
                    <a:pt x="1993906" y="2392713"/>
                    <a:pt x="2231231" y="2334545"/>
                    <a:pt x="2410388" y="2275214"/>
                  </a:cubicBezTo>
                  <a:cubicBezTo>
                    <a:pt x="2589545" y="2215883"/>
                    <a:pt x="2715188" y="2142591"/>
                    <a:pt x="2836177" y="2051849"/>
                  </a:cubicBezTo>
                  <a:cubicBezTo>
                    <a:pt x="2957166" y="1961107"/>
                    <a:pt x="3063032" y="1847098"/>
                    <a:pt x="3136324" y="1730762"/>
                  </a:cubicBezTo>
                  <a:cubicBezTo>
                    <a:pt x="3209616" y="1614426"/>
                    <a:pt x="3263130" y="1513214"/>
                    <a:pt x="3275927" y="1353834"/>
                  </a:cubicBezTo>
                  <a:cubicBezTo>
                    <a:pt x="3288724" y="1194454"/>
                    <a:pt x="3280581" y="943168"/>
                    <a:pt x="3213106" y="774481"/>
                  </a:cubicBezTo>
                  <a:cubicBezTo>
                    <a:pt x="3145631" y="605794"/>
                    <a:pt x="3024641" y="459210"/>
                    <a:pt x="2871078" y="341711"/>
                  </a:cubicBezTo>
                  <a:cubicBezTo>
                    <a:pt x="2717515" y="224212"/>
                    <a:pt x="2440636" y="124163"/>
                    <a:pt x="2291726" y="69485"/>
                  </a:cubicBezTo>
                  <a:cubicBezTo>
                    <a:pt x="2142816" y="14807"/>
                    <a:pt x="2131182" y="15971"/>
                    <a:pt x="1991579" y="6664"/>
                  </a:cubicBezTo>
                  <a:close/>
                </a:path>
              </a:pathLst>
            </a:custGeom>
            <a:gradFill>
              <a:gsLst>
                <a:gs pos="7000">
                  <a:srgbClr val="F8B300"/>
                </a:gs>
                <a:gs pos="94000">
                  <a:srgbClr val="EE7E0B"/>
                </a:gs>
              </a:gsLst>
              <a:lin ang="42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5953426" y="3465530"/>
              <a:ext cx="2726754" cy="2363357"/>
            </a:xfrm>
            <a:custGeom>
              <a:avLst/>
              <a:gdLst>
                <a:gd name="connsiteX0" fmla="*/ 1768858 w 2726754"/>
                <a:gd name="connsiteY0" fmla="*/ 55283 h 2369803"/>
                <a:gd name="connsiteX1" fmla="*/ 1761878 w 2726754"/>
                <a:gd name="connsiteY1" fmla="*/ 334489 h 2369803"/>
                <a:gd name="connsiteX2" fmla="*/ 1678116 w 2726754"/>
                <a:gd name="connsiteY2" fmla="*/ 536913 h 2369803"/>
                <a:gd name="connsiteX3" fmla="*/ 1531533 w 2726754"/>
                <a:gd name="connsiteY3" fmla="*/ 634635 h 2369803"/>
                <a:gd name="connsiteX4" fmla="*/ 1217426 w 2726754"/>
                <a:gd name="connsiteY4" fmla="*/ 613695 h 2369803"/>
                <a:gd name="connsiteX5" fmla="*/ 959160 w 2726754"/>
                <a:gd name="connsiteY5" fmla="*/ 571814 h 2369803"/>
                <a:gd name="connsiteX6" fmla="*/ 631093 w 2726754"/>
                <a:gd name="connsiteY6" fmla="*/ 606715 h 2369803"/>
                <a:gd name="connsiteX7" fmla="*/ 379808 w 2726754"/>
                <a:gd name="connsiteY7" fmla="*/ 690477 h 2369803"/>
                <a:gd name="connsiteX8" fmla="*/ 177383 w 2726754"/>
                <a:gd name="connsiteY8" fmla="*/ 844040 h 2369803"/>
                <a:gd name="connsiteX9" fmla="*/ 58721 w 2726754"/>
                <a:gd name="connsiteY9" fmla="*/ 1102306 h 2369803"/>
                <a:gd name="connsiteX10" fmla="*/ 2879 w 2726754"/>
                <a:gd name="connsiteY10" fmla="*/ 1416412 h 2369803"/>
                <a:gd name="connsiteX11" fmla="*/ 23820 w 2726754"/>
                <a:gd name="connsiteY11" fmla="*/ 1695619 h 2369803"/>
                <a:gd name="connsiteX12" fmla="*/ 156443 w 2726754"/>
                <a:gd name="connsiteY12" fmla="*/ 1995765 h 2369803"/>
                <a:gd name="connsiteX13" fmla="*/ 351887 w 2726754"/>
                <a:gd name="connsiteY13" fmla="*/ 2240070 h 2369803"/>
                <a:gd name="connsiteX14" fmla="*/ 784657 w 2726754"/>
                <a:gd name="connsiteY14" fmla="*/ 2365713 h 2369803"/>
                <a:gd name="connsiteX15" fmla="*/ 1503612 w 2726754"/>
                <a:gd name="connsiteY15" fmla="*/ 2330812 h 2369803"/>
                <a:gd name="connsiteX16" fmla="*/ 2180687 w 2726754"/>
                <a:gd name="connsiteY16" fmla="*/ 2247051 h 2369803"/>
                <a:gd name="connsiteX17" fmla="*/ 2578556 w 2726754"/>
                <a:gd name="connsiteY17" fmla="*/ 2044626 h 2369803"/>
                <a:gd name="connsiteX18" fmla="*/ 2725139 w 2726754"/>
                <a:gd name="connsiteY18" fmla="*/ 1639777 h 2369803"/>
                <a:gd name="connsiteX19" fmla="*/ 2641377 w 2726754"/>
                <a:gd name="connsiteY19" fmla="*/ 1165127 h 2369803"/>
                <a:gd name="connsiteX20" fmla="*/ 2411032 w 2726754"/>
                <a:gd name="connsiteY20" fmla="*/ 899881 h 2369803"/>
                <a:gd name="connsiteX21" fmla="*/ 2159747 w 2726754"/>
                <a:gd name="connsiteY21" fmla="*/ 774238 h 2369803"/>
                <a:gd name="connsiteX22" fmla="*/ 1950342 w 2726754"/>
                <a:gd name="connsiteY22" fmla="*/ 508993 h 2369803"/>
                <a:gd name="connsiteX23" fmla="*/ 1817719 w 2726754"/>
                <a:gd name="connsiteY23" fmla="*/ 41322 h 2369803"/>
                <a:gd name="connsiteX24" fmla="*/ 1768858 w 2726754"/>
                <a:gd name="connsiteY24" fmla="*/ 55283 h 2369803"/>
                <a:gd name="connsiteX0" fmla="*/ 1742664 w 2726754"/>
                <a:gd name="connsiteY0" fmla="*/ 43329 h 2381662"/>
                <a:gd name="connsiteX1" fmla="*/ 1761878 w 2726754"/>
                <a:gd name="connsiteY1" fmla="*/ 346348 h 2381662"/>
                <a:gd name="connsiteX2" fmla="*/ 1678116 w 2726754"/>
                <a:gd name="connsiteY2" fmla="*/ 548772 h 2381662"/>
                <a:gd name="connsiteX3" fmla="*/ 1531533 w 2726754"/>
                <a:gd name="connsiteY3" fmla="*/ 646494 h 2381662"/>
                <a:gd name="connsiteX4" fmla="*/ 1217426 w 2726754"/>
                <a:gd name="connsiteY4" fmla="*/ 625554 h 2381662"/>
                <a:gd name="connsiteX5" fmla="*/ 959160 w 2726754"/>
                <a:gd name="connsiteY5" fmla="*/ 583673 h 2381662"/>
                <a:gd name="connsiteX6" fmla="*/ 631093 w 2726754"/>
                <a:gd name="connsiteY6" fmla="*/ 618574 h 2381662"/>
                <a:gd name="connsiteX7" fmla="*/ 379808 w 2726754"/>
                <a:gd name="connsiteY7" fmla="*/ 702336 h 2381662"/>
                <a:gd name="connsiteX8" fmla="*/ 177383 w 2726754"/>
                <a:gd name="connsiteY8" fmla="*/ 855899 h 2381662"/>
                <a:gd name="connsiteX9" fmla="*/ 58721 w 2726754"/>
                <a:gd name="connsiteY9" fmla="*/ 1114165 h 2381662"/>
                <a:gd name="connsiteX10" fmla="*/ 2879 w 2726754"/>
                <a:gd name="connsiteY10" fmla="*/ 1428271 h 2381662"/>
                <a:gd name="connsiteX11" fmla="*/ 23820 w 2726754"/>
                <a:gd name="connsiteY11" fmla="*/ 1707478 h 2381662"/>
                <a:gd name="connsiteX12" fmla="*/ 156443 w 2726754"/>
                <a:gd name="connsiteY12" fmla="*/ 2007624 h 2381662"/>
                <a:gd name="connsiteX13" fmla="*/ 351887 w 2726754"/>
                <a:gd name="connsiteY13" fmla="*/ 2251929 h 2381662"/>
                <a:gd name="connsiteX14" fmla="*/ 784657 w 2726754"/>
                <a:gd name="connsiteY14" fmla="*/ 2377572 h 2381662"/>
                <a:gd name="connsiteX15" fmla="*/ 1503612 w 2726754"/>
                <a:gd name="connsiteY15" fmla="*/ 2342671 h 2381662"/>
                <a:gd name="connsiteX16" fmla="*/ 2180687 w 2726754"/>
                <a:gd name="connsiteY16" fmla="*/ 2258910 h 2381662"/>
                <a:gd name="connsiteX17" fmla="*/ 2578556 w 2726754"/>
                <a:gd name="connsiteY17" fmla="*/ 2056485 h 2381662"/>
                <a:gd name="connsiteX18" fmla="*/ 2725139 w 2726754"/>
                <a:gd name="connsiteY18" fmla="*/ 1651636 h 2381662"/>
                <a:gd name="connsiteX19" fmla="*/ 2641377 w 2726754"/>
                <a:gd name="connsiteY19" fmla="*/ 1176986 h 2381662"/>
                <a:gd name="connsiteX20" fmla="*/ 2411032 w 2726754"/>
                <a:gd name="connsiteY20" fmla="*/ 911740 h 2381662"/>
                <a:gd name="connsiteX21" fmla="*/ 2159747 w 2726754"/>
                <a:gd name="connsiteY21" fmla="*/ 786097 h 2381662"/>
                <a:gd name="connsiteX22" fmla="*/ 1950342 w 2726754"/>
                <a:gd name="connsiteY22" fmla="*/ 520852 h 2381662"/>
                <a:gd name="connsiteX23" fmla="*/ 1817719 w 2726754"/>
                <a:gd name="connsiteY23" fmla="*/ 53181 h 2381662"/>
                <a:gd name="connsiteX24" fmla="*/ 1742664 w 2726754"/>
                <a:gd name="connsiteY24" fmla="*/ 43329 h 2381662"/>
                <a:gd name="connsiteX0" fmla="*/ 1742664 w 2726754"/>
                <a:gd name="connsiteY0" fmla="*/ 0 h 2338333"/>
                <a:gd name="connsiteX1" fmla="*/ 1761878 w 2726754"/>
                <a:gd name="connsiteY1" fmla="*/ 303019 h 2338333"/>
                <a:gd name="connsiteX2" fmla="*/ 1678116 w 2726754"/>
                <a:gd name="connsiteY2" fmla="*/ 505443 h 2338333"/>
                <a:gd name="connsiteX3" fmla="*/ 1531533 w 2726754"/>
                <a:gd name="connsiteY3" fmla="*/ 603165 h 2338333"/>
                <a:gd name="connsiteX4" fmla="*/ 1217426 w 2726754"/>
                <a:gd name="connsiteY4" fmla="*/ 582225 h 2338333"/>
                <a:gd name="connsiteX5" fmla="*/ 959160 w 2726754"/>
                <a:gd name="connsiteY5" fmla="*/ 540344 h 2338333"/>
                <a:gd name="connsiteX6" fmla="*/ 631093 w 2726754"/>
                <a:gd name="connsiteY6" fmla="*/ 575245 h 2338333"/>
                <a:gd name="connsiteX7" fmla="*/ 379808 w 2726754"/>
                <a:gd name="connsiteY7" fmla="*/ 659007 h 2338333"/>
                <a:gd name="connsiteX8" fmla="*/ 177383 w 2726754"/>
                <a:gd name="connsiteY8" fmla="*/ 812570 h 2338333"/>
                <a:gd name="connsiteX9" fmla="*/ 58721 w 2726754"/>
                <a:gd name="connsiteY9" fmla="*/ 1070836 h 2338333"/>
                <a:gd name="connsiteX10" fmla="*/ 2879 w 2726754"/>
                <a:gd name="connsiteY10" fmla="*/ 1384942 h 2338333"/>
                <a:gd name="connsiteX11" fmla="*/ 23820 w 2726754"/>
                <a:gd name="connsiteY11" fmla="*/ 1664149 h 2338333"/>
                <a:gd name="connsiteX12" fmla="*/ 156443 w 2726754"/>
                <a:gd name="connsiteY12" fmla="*/ 1964295 h 2338333"/>
                <a:gd name="connsiteX13" fmla="*/ 351887 w 2726754"/>
                <a:gd name="connsiteY13" fmla="*/ 2208600 h 2338333"/>
                <a:gd name="connsiteX14" fmla="*/ 784657 w 2726754"/>
                <a:gd name="connsiteY14" fmla="*/ 2334243 h 2338333"/>
                <a:gd name="connsiteX15" fmla="*/ 1503612 w 2726754"/>
                <a:gd name="connsiteY15" fmla="*/ 2299342 h 2338333"/>
                <a:gd name="connsiteX16" fmla="*/ 2180687 w 2726754"/>
                <a:gd name="connsiteY16" fmla="*/ 2215581 h 2338333"/>
                <a:gd name="connsiteX17" fmla="*/ 2578556 w 2726754"/>
                <a:gd name="connsiteY17" fmla="*/ 2013156 h 2338333"/>
                <a:gd name="connsiteX18" fmla="*/ 2725139 w 2726754"/>
                <a:gd name="connsiteY18" fmla="*/ 1608307 h 2338333"/>
                <a:gd name="connsiteX19" fmla="*/ 2641377 w 2726754"/>
                <a:gd name="connsiteY19" fmla="*/ 1133657 h 2338333"/>
                <a:gd name="connsiteX20" fmla="*/ 2411032 w 2726754"/>
                <a:gd name="connsiteY20" fmla="*/ 868411 h 2338333"/>
                <a:gd name="connsiteX21" fmla="*/ 2159747 w 2726754"/>
                <a:gd name="connsiteY21" fmla="*/ 742768 h 2338333"/>
                <a:gd name="connsiteX22" fmla="*/ 1950342 w 2726754"/>
                <a:gd name="connsiteY22" fmla="*/ 477523 h 2338333"/>
                <a:gd name="connsiteX23" fmla="*/ 1817719 w 2726754"/>
                <a:gd name="connsiteY23" fmla="*/ 9852 h 2338333"/>
                <a:gd name="connsiteX24" fmla="*/ 1742664 w 2726754"/>
                <a:gd name="connsiteY24" fmla="*/ 0 h 2338333"/>
                <a:gd name="connsiteX0" fmla="*/ 1742664 w 2726754"/>
                <a:gd name="connsiteY0" fmla="*/ 31422 h 2369755"/>
                <a:gd name="connsiteX1" fmla="*/ 1761878 w 2726754"/>
                <a:gd name="connsiteY1" fmla="*/ 334441 h 2369755"/>
                <a:gd name="connsiteX2" fmla="*/ 1678116 w 2726754"/>
                <a:gd name="connsiteY2" fmla="*/ 536865 h 2369755"/>
                <a:gd name="connsiteX3" fmla="*/ 1531533 w 2726754"/>
                <a:gd name="connsiteY3" fmla="*/ 634587 h 2369755"/>
                <a:gd name="connsiteX4" fmla="*/ 1217426 w 2726754"/>
                <a:gd name="connsiteY4" fmla="*/ 613647 h 2369755"/>
                <a:gd name="connsiteX5" fmla="*/ 959160 w 2726754"/>
                <a:gd name="connsiteY5" fmla="*/ 571766 h 2369755"/>
                <a:gd name="connsiteX6" fmla="*/ 631093 w 2726754"/>
                <a:gd name="connsiteY6" fmla="*/ 606667 h 2369755"/>
                <a:gd name="connsiteX7" fmla="*/ 379808 w 2726754"/>
                <a:gd name="connsiteY7" fmla="*/ 690429 h 2369755"/>
                <a:gd name="connsiteX8" fmla="*/ 177383 w 2726754"/>
                <a:gd name="connsiteY8" fmla="*/ 843992 h 2369755"/>
                <a:gd name="connsiteX9" fmla="*/ 58721 w 2726754"/>
                <a:gd name="connsiteY9" fmla="*/ 1102258 h 2369755"/>
                <a:gd name="connsiteX10" fmla="*/ 2879 w 2726754"/>
                <a:gd name="connsiteY10" fmla="*/ 1416364 h 2369755"/>
                <a:gd name="connsiteX11" fmla="*/ 23820 w 2726754"/>
                <a:gd name="connsiteY11" fmla="*/ 1695571 h 2369755"/>
                <a:gd name="connsiteX12" fmla="*/ 156443 w 2726754"/>
                <a:gd name="connsiteY12" fmla="*/ 1995717 h 2369755"/>
                <a:gd name="connsiteX13" fmla="*/ 351887 w 2726754"/>
                <a:gd name="connsiteY13" fmla="*/ 2240022 h 2369755"/>
                <a:gd name="connsiteX14" fmla="*/ 784657 w 2726754"/>
                <a:gd name="connsiteY14" fmla="*/ 2365665 h 2369755"/>
                <a:gd name="connsiteX15" fmla="*/ 1503612 w 2726754"/>
                <a:gd name="connsiteY15" fmla="*/ 2330764 h 2369755"/>
                <a:gd name="connsiteX16" fmla="*/ 2180687 w 2726754"/>
                <a:gd name="connsiteY16" fmla="*/ 2247003 h 2369755"/>
                <a:gd name="connsiteX17" fmla="*/ 2578556 w 2726754"/>
                <a:gd name="connsiteY17" fmla="*/ 2044578 h 2369755"/>
                <a:gd name="connsiteX18" fmla="*/ 2725139 w 2726754"/>
                <a:gd name="connsiteY18" fmla="*/ 1639729 h 2369755"/>
                <a:gd name="connsiteX19" fmla="*/ 2641377 w 2726754"/>
                <a:gd name="connsiteY19" fmla="*/ 1165079 h 2369755"/>
                <a:gd name="connsiteX20" fmla="*/ 2411032 w 2726754"/>
                <a:gd name="connsiteY20" fmla="*/ 899833 h 2369755"/>
                <a:gd name="connsiteX21" fmla="*/ 2159747 w 2726754"/>
                <a:gd name="connsiteY21" fmla="*/ 774190 h 2369755"/>
                <a:gd name="connsiteX22" fmla="*/ 1950342 w 2726754"/>
                <a:gd name="connsiteY22" fmla="*/ 508945 h 2369755"/>
                <a:gd name="connsiteX23" fmla="*/ 1808194 w 2726754"/>
                <a:gd name="connsiteY23" fmla="*/ 3174 h 2369755"/>
                <a:gd name="connsiteX24" fmla="*/ 1742664 w 2726754"/>
                <a:gd name="connsiteY24" fmla="*/ 31422 h 2369755"/>
                <a:gd name="connsiteX0" fmla="*/ 1742664 w 2726754"/>
                <a:gd name="connsiteY0" fmla="*/ 21853 h 2360186"/>
                <a:gd name="connsiteX1" fmla="*/ 1761878 w 2726754"/>
                <a:gd name="connsiteY1" fmla="*/ 324872 h 2360186"/>
                <a:gd name="connsiteX2" fmla="*/ 1678116 w 2726754"/>
                <a:gd name="connsiteY2" fmla="*/ 527296 h 2360186"/>
                <a:gd name="connsiteX3" fmla="*/ 1531533 w 2726754"/>
                <a:gd name="connsiteY3" fmla="*/ 625018 h 2360186"/>
                <a:gd name="connsiteX4" fmla="*/ 1217426 w 2726754"/>
                <a:gd name="connsiteY4" fmla="*/ 604078 h 2360186"/>
                <a:gd name="connsiteX5" fmla="*/ 959160 w 2726754"/>
                <a:gd name="connsiteY5" fmla="*/ 562197 h 2360186"/>
                <a:gd name="connsiteX6" fmla="*/ 631093 w 2726754"/>
                <a:gd name="connsiteY6" fmla="*/ 597098 h 2360186"/>
                <a:gd name="connsiteX7" fmla="*/ 379808 w 2726754"/>
                <a:gd name="connsiteY7" fmla="*/ 680860 h 2360186"/>
                <a:gd name="connsiteX8" fmla="*/ 177383 w 2726754"/>
                <a:gd name="connsiteY8" fmla="*/ 834423 h 2360186"/>
                <a:gd name="connsiteX9" fmla="*/ 58721 w 2726754"/>
                <a:gd name="connsiteY9" fmla="*/ 1092689 h 2360186"/>
                <a:gd name="connsiteX10" fmla="*/ 2879 w 2726754"/>
                <a:gd name="connsiteY10" fmla="*/ 1406795 h 2360186"/>
                <a:gd name="connsiteX11" fmla="*/ 23820 w 2726754"/>
                <a:gd name="connsiteY11" fmla="*/ 1686002 h 2360186"/>
                <a:gd name="connsiteX12" fmla="*/ 156443 w 2726754"/>
                <a:gd name="connsiteY12" fmla="*/ 1986148 h 2360186"/>
                <a:gd name="connsiteX13" fmla="*/ 351887 w 2726754"/>
                <a:gd name="connsiteY13" fmla="*/ 2230453 h 2360186"/>
                <a:gd name="connsiteX14" fmla="*/ 784657 w 2726754"/>
                <a:gd name="connsiteY14" fmla="*/ 2356096 h 2360186"/>
                <a:gd name="connsiteX15" fmla="*/ 1503612 w 2726754"/>
                <a:gd name="connsiteY15" fmla="*/ 2321195 h 2360186"/>
                <a:gd name="connsiteX16" fmla="*/ 2180687 w 2726754"/>
                <a:gd name="connsiteY16" fmla="*/ 2237434 h 2360186"/>
                <a:gd name="connsiteX17" fmla="*/ 2578556 w 2726754"/>
                <a:gd name="connsiteY17" fmla="*/ 2035009 h 2360186"/>
                <a:gd name="connsiteX18" fmla="*/ 2725139 w 2726754"/>
                <a:gd name="connsiteY18" fmla="*/ 1630160 h 2360186"/>
                <a:gd name="connsiteX19" fmla="*/ 2641377 w 2726754"/>
                <a:gd name="connsiteY19" fmla="*/ 1155510 h 2360186"/>
                <a:gd name="connsiteX20" fmla="*/ 2411032 w 2726754"/>
                <a:gd name="connsiteY20" fmla="*/ 890264 h 2360186"/>
                <a:gd name="connsiteX21" fmla="*/ 2159747 w 2726754"/>
                <a:gd name="connsiteY21" fmla="*/ 764621 h 2360186"/>
                <a:gd name="connsiteX22" fmla="*/ 1950342 w 2726754"/>
                <a:gd name="connsiteY22" fmla="*/ 499376 h 2360186"/>
                <a:gd name="connsiteX23" fmla="*/ 1817719 w 2726754"/>
                <a:gd name="connsiteY23" fmla="*/ 17417 h 2360186"/>
                <a:gd name="connsiteX24" fmla="*/ 1742664 w 2726754"/>
                <a:gd name="connsiteY24" fmla="*/ 21853 h 2360186"/>
                <a:gd name="connsiteX0" fmla="*/ 1742664 w 2726754"/>
                <a:gd name="connsiteY0" fmla="*/ 23966 h 2362299"/>
                <a:gd name="connsiteX1" fmla="*/ 1761878 w 2726754"/>
                <a:gd name="connsiteY1" fmla="*/ 326985 h 2362299"/>
                <a:gd name="connsiteX2" fmla="*/ 1678116 w 2726754"/>
                <a:gd name="connsiteY2" fmla="*/ 529409 h 2362299"/>
                <a:gd name="connsiteX3" fmla="*/ 1531533 w 2726754"/>
                <a:gd name="connsiteY3" fmla="*/ 627131 h 2362299"/>
                <a:gd name="connsiteX4" fmla="*/ 1217426 w 2726754"/>
                <a:gd name="connsiteY4" fmla="*/ 606191 h 2362299"/>
                <a:gd name="connsiteX5" fmla="*/ 959160 w 2726754"/>
                <a:gd name="connsiteY5" fmla="*/ 564310 h 2362299"/>
                <a:gd name="connsiteX6" fmla="*/ 631093 w 2726754"/>
                <a:gd name="connsiteY6" fmla="*/ 599211 h 2362299"/>
                <a:gd name="connsiteX7" fmla="*/ 379808 w 2726754"/>
                <a:gd name="connsiteY7" fmla="*/ 682973 h 2362299"/>
                <a:gd name="connsiteX8" fmla="*/ 177383 w 2726754"/>
                <a:gd name="connsiteY8" fmla="*/ 836536 h 2362299"/>
                <a:gd name="connsiteX9" fmla="*/ 58721 w 2726754"/>
                <a:gd name="connsiteY9" fmla="*/ 1094802 h 2362299"/>
                <a:gd name="connsiteX10" fmla="*/ 2879 w 2726754"/>
                <a:gd name="connsiteY10" fmla="*/ 1408908 h 2362299"/>
                <a:gd name="connsiteX11" fmla="*/ 23820 w 2726754"/>
                <a:gd name="connsiteY11" fmla="*/ 1688115 h 2362299"/>
                <a:gd name="connsiteX12" fmla="*/ 156443 w 2726754"/>
                <a:gd name="connsiteY12" fmla="*/ 1988261 h 2362299"/>
                <a:gd name="connsiteX13" fmla="*/ 351887 w 2726754"/>
                <a:gd name="connsiteY13" fmla="*/ 2232566 h 2362299"/>
                <a:gd name="connsiteX14" fmla="*/ 784657 w 2726754"/>
                <a:gd name="connsiteY14" fmla="*/ 2358209 h 2362299"/>
                <a:gd name="connsiteX15" fmla="*/ 1503612 w 2726754"/>
                <a:gd name="connsiteY15" fmla="*/ 2323308 h 2362299"/>
                <a:gd name="connsiteX16" fmla="*/ 2180687 w 2726754"/>
                <a:gd name="connsiteY16" fmla="*/ 2239547 h 2362299"/>
                <a:gd name="connsiteX17" fmla="*/ 2578556 w 2726754"/>
                <a:gd name="connsiteY17" fmla="*/ 2037122 h 2362299"/>
                <a:gd name="connsiteX18" fmla="*/ 2725139 w 2726754"/>
                <a:gd name="connsiteY18" fmla="*/ 1632273 h 2362299"/>
                <a:gd name="connsiteX19" fmla="*/ 2641377 w 2726754"/>
                <a:gd name="connsiteY19" fmla="*/ 1157623 h 2362299"/>
                <a:gd name="connsiteX20" fmla="*/ 2411032 w 2726754"/>
                <a:gd name="connsiteY20" fmla="*/ 892377 h 2362299"/>
                <a:gd name="connsiteX21" fmla="*/ 2159747 w 2726754"/>
                <a:gd name="connsiteY21" fmla="*/ 766734 h 2362299"/>
                <a:gd name="connsiteX22" fmla="*/ 1950342 w 2726754"/>
                <a:gd name="connsiteY22" fmla="*/ 501489 h 2362299"/>
                <a:gd name="connsiteX23" fmla="*/ 1817719 w 2726754"/>
                <a:gd name="connsiteY23" fmla="*/ 19530 h 2362299"/>
                <a:gd name="connsiteX24" fmla="*/ 1742664 w 2726754"/>
                <a:gd name="connsiteY24" fmla="*/ 23966 h 2362299"/>
                <a:gd name="connsiteX0" fmla="*/ 1742664 w 2726754"/>
                <a:gd name="connsiteY0" fmla="*/ 25024 h 2363357"/>
                <a:gd name="connsiteX1" fmla="*/ 1761878 w 2726754"/>
                <a:gd name="connsiteY1" fmla="*/ 328043 h 2363357"/>
                <a:gd name="connsiteX2" fmla="*/ 1678116 w 2726754"/>
                <a:gd name="connsiteY2" fmla="*/ 530467 h 2363357"/>
                <a:gd name="connsiteX3" fmla="*/ 1531533 w 2726754"/>
                <a:gd name="connsiteY3" fmla="*/ 628189 h 2363357"/>
                <a:gd name="connsiteX4" fmla="*/ 1217426 w 2726754"/>
                <a:gd name="connsiteY4" fmla="*/ 607249 h 2363357"/>
                <a:gd name="connsiteX5" fmla="*/ 959160 w 2726754"/>
                <a:gd name="connsiteY5" fmla="*/ 565368 h 2363357"/>
                <a:gd name="connsiteX6" fmla="*/ 631093 w 2726754"/>
                <a:gd name="connsiteY6" fmla="*/ 600269 h 2363357"/>
                <a:gd name="connsiteX7" fmla="*/ 379808 w 2726754"/>
                <a:gd name="connsiteY7" fmla="*/ 684031 h 2363357"/>
                <a:gd name="connsiteX8" fmla="*/ 177383 w 2726754"/>
                <a:gd name="connsiteY8" fmla="*/ 837594 h 2363357"/>
                <a:gd name="connsiteX9" fmla="*/ 58721 w 2726754"/>
                <a:gd name="connsiteY9" fmla="*/ 1095860 h 2363357"/>
                <a:gd name="connsiteX10" fmla="*/ 2879 w 2726754"/>
                <a:gd name="connsiteY10" fmla="*/ 1409966 h 2363357"/>
                <a:gd name="connsiteX11" fmla="*/ 23820 w 2726754"/>
                <a:gd name="connsiteY11" fmla="*/ 1689173 h 2363357"/>
                <a:gd name="connsiteX12" fmla="*/ 156443 w 2726754"/>
                <a:gd name="connsiteY12" fmla="*/ 1989319 h 2363357"/>
                <a:gd name="connsiteX13" fmla="*/ 351887 w 2726754"/>
                <a:gd name="connsiteY13" fmla="*/ 2233624 h 2363357"/>
                <a:gd name="connsiteX14" fmla="*/ 784657 w 2726754"/>
                <a:gd name="connsiteY14" fmla="*/ 2359267 h 2363357"/>
                <a:gd name="connsiteX15" fmla="*/ 1503612 w 2726754"/>
                <a:gd name="connsiteY15" fmla="*/ 2324366 h 2363357"/>
                <a:gd name="connsiteX16" fmla="*/ 2180687 w 2726754"/>
                <a:gd name="connsiteY16" fmla="*/ 2240605 h 2363357"/>
                <a:gd name="connsiteX17" fmla="*/ 2578556 w 2726754"/>
                <a:gd name="connsiteY17" fmla="*/ 2038180 h 2363357"/>
                <a:gd name="connsiteX18" fmla="*/ 2725139 w 2726754"/>
                <a:gd name="connsiteY18" fmla="*/ 1633331 h 2363357"/>
                <a:gd name="connsiteX19" fmla="*/ 2641377 w 2726754"/>
                <a:gd name="connsiteY19" fmla="*/ 1158681 h 2363357"/>
                <a:gd name="connsiteX20" fmla="*/ 2411032 w 2726754"/>
                <a:gd name="connsiteY20" fmla="*/ 893435 h 2363357"/>
                <a:gd name="connsiteX21" fmla="*/ 2159747 w 2726754"/>
                <a:gd name="connsiteY21" fmla="*/ 767792 h 2363357"/>
                <a:gd name="connsiteX22" fmla="*/ 1950342 w 2726754"/>
                <a:gd name="connsiteY22" fmla="*/ 502547 h 2363357"/>
                <a:gd name="connsiteX23" fmla="*/ 1817719 w 2726754"/>
                <a:gd name="connsiteY23" fmla="*/ 20588 h 2363357"/>
                <a:gd name="connsiteX24" fmla="*/ 1742664 w 2726754"/>
                <a:gd name="connsiteY24" fmla="*/ 25024 h 236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6754" h="2363357">
                  <a:moveTo>
                    <a:pt x="1742664" y="25024"/>
                  </a:moveTo>
                  <a:cubicBezTo>
                    <a:pt x="1759550" y="83409"/>
                    <a:pt x="1772636" y="243803"/>
                    <a:pt x="1761878" y="328043"/>
                  </a:cubicBezTo>
                  <a:cubicBezTo>
                    <a:pt x="1751120" y="412283"/>
                    <a:pt x="1716507" y="480443"/>
                    <a:pt x="1678116" y="530467"/>
                  </a:cubicBezTo>
                  <a:cubicBezTo>
                    <a:pt x="1639725" y="580491"/>
                    <a:pt x="1608315" y="615392"/>
                    <a:pt x="1531533" y="628189"/>
                  </a:cubicBezTo>
                  <a:cubicBezTo>
                    <a:pt x="1454751" y="640986"/>
                    <a:pt x="1312822" y="617719"/>
                    <a:pt x="1217426" y="607249"/>
                  </a:cubicBezTo>
                  <a:cubicBezTo>
                    <a:pt x="1122030" y="596779"/>
                    <a:pt x="1056882" y="566531"/>
                    <a:pt x="959160" y="565368"/>
                  </a:cubicBezTo>
                  <a:cubicBezTo>
                    <a:pt x="861438" y="564205"/>
                    <a:pt x="727652" y="580492"/>
                    <a:pt x="631093" y="600269"/>
                  </a:cubicBezTo>
                  <a:cubicBezTo>
                    <a:pt x="534534" y="620046"/>
                    <a:pt x="455426" y="644477"/>
                    <a:pt x="379808" y="684031"/>
                  </a:cubicBezTo>
                  <a:cubicBezTo>
                    <a:pt x="304190" y="723585"/>
                    <a:pt x="230897" y="768956"/>
                    <a:pt x="177383" y="837594"/>
                  </a:cubicBezTo>
                  <a:cubicBezTo>
                    <a:pt x="123868" y="906232"/>
                    <a:pt x="87805" y="1000465"/>
                    <a:pt x="58721" y="1095860"/>
                  </a:cubicBezTo>
                  <a:cubicBezTo>
                    <a:pt x="29637" y="1191255"/>
                    <a:pt x="8696" y="1311081"/>
                    <a:pt x="2879" y="1409966"/>
                  </a:cubicBezTo>
                  <a:cubicBezTo>
                    <a:pt x="-2938" y="1508852"/>
                    <a:pt x="-1774" y="1592614"/>
                    <a:pt x="23820" y="1689173"/>
                  </a:cubicBezTo>
                  <a:cubicBezTo>
                    <a:pt x="49414" y="1785732"/>
                    <a:pt x="101765" y="1898577"/>
                    <a:pt x="156443" y="1989319"/>
                  </a:cubicBezTo>
                  <a:cubicBezTo>
                    <a:pt x="211121" y="2080061"/>
                    <a:pt x="247185" y="2171966"/>
                    <a:pt x="351887" y="2233624"/>
                  </a:cubicBezTo>
                  <a:cubicBezTo>
                    <a:pt x="456589" y="2295282"/>
                    <a:pt x="592703" y="2344143"/>
                    <a:pt x="784657" y="2359267"/>
                  </a:cubicBezTo>
                  <a:cubicBezTo>
                    <a:pt x="976611" y="2374391"/>
                    <a:pt x="1270940" y="2344143"/>
                    <a:pt x="1503612" y="2324366"/>
                  </a:cubicBezTo>
                  <a:cubicBezTo>
                    <a:pt x="1736284" y="2304589"/>
                    <a:pt x="2001530" y="2288303"/>
                    <a:pt x="2180687" y="2240605"/>
                  </a:cubicBezTo>
                  <a:cubicBezTo>
                    <a:pt x="2359844" y="2192907"/>
                    <a:pt x="2487814" y="2139392"/>
                    <a:pt x="2578556" y="2038180"/>
                  </a:cubicBezTo>
                  <a:cubicBezTo>
                    <a:pt x="2669298" y="1936968"/>
                    <a:pt x="2714669" y="1779914"/>
                    <a:pt x="2725139" y="1633331"/>
                  </a:cubicBezTo>
                  <a:cubicBezTo>
                    <a:pt x="2735609" y="1486748"/>
                    <a:pt x="2693728" y="1281997"/>
                    <a:pt x="2641377" y="1158681"/>
                  </a:cubicBezTo>
                  <a:cubicBezTo>
                    <a:pt x="2589026" y="1035365"/>
                    <a:pt x="2491304" y="958583"/>
                    <a:pt x="2411032" y="893435"/>
                  </a:cubicBezTo>
                  <a:cubicBezTo>
                    <a:pt x="2330760" y="828287"/>
                    <a:pt x="2236529" y="832940"/>
                    <a:pt x="2159747" y="767792"/>
                  </a:cubicBezTo>
                  <a:cubicBezTo>
                    <a:pt x="2082965" y="702644"/>
                    <a:pt x="2007347" y="624700"/>
                    <a:pt x="1950342" y="502547"/>
                  </a:cubicBezTo>
                  <a:cubicBezTo>
                    <a:pt x="1893337" y="380394"/>
                    <a:pt x="1852332" y="100175"/>
                    <a:pt x="1817719" y="20588"/>
                  </a:cubicBezTo>
                  <a:cubicBezTo>
                    <a:pt x="1795876" y="30004"/>
                    <a:pt x="1725778" y="-33361"/>
                    <a:pt x="1742664" y="250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25400" dist="127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7910748" y="3218613"/>
              <a:ext cx="1193606" cy="876266"/>
            </a:xfrm>
            <a:custGeom>
              <a:avLst/>
              <a:gdLst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76454 w 1194967"/>
                <a:gd name="connsiteY8" fmla="*/ 663811 h 876266"/>
                <a:gd name="connsiteX9" fmla="*/ 0 w 1194967"/>
                <a:gd name="connsiteY9" fmla="*/ 602880 h 876266"/>
                <a:gd name="connsiteX0" fmla="*/ 7711 w 1202678"/>
                <a:gd name="connsiteY0" fmla="*/ 602880 h 876266"/>
                <a:gd name="connsiteX1" fmla="*/ 12892 w 1202678"/>
                <a:gd name="connsiteY1" fmla="*/ 534915 h 876266"/>
                <a:gd name="connsiteX2" fmla="*/ 98453 w 1202678"/>
                <a:gd name="connsiteY2" fmla="*/ 288773 h 876266"/>
                <a:gd name="connsiteX3" fmla="*/ 328798 w 1202678"/>
                <a:gd name="connsiteY3" fmla="*/ 51448 h 876266"/>
                <a:gd name="connsiteX4" fmla="*/ 754588 w 1202678"/>
                <a:gd name="connsiteY4" fmla="*/ 16548 h 876266"/>
                <a:gd name="connsiteX5" fmla="*/ 1201317 w 1202678"/>
                <a:gd name="connsiteY5" fmla="*/ 260853 h 876266"/>
                <a:gd name="connsiteX6" fmla="*/ 880230 w 1202678"/>
                <a:gd name="connsiteY6" fmla="*/ 721543 h 876266"/>
                <a:gd name="connsiteX7" fmla="*/ 503302 w 1202678"/>
                <a:gd name="connsiteY7" fmla="*/ 875106 h 876266"/>
                <a:gd name="connsiteX8" fmla="*/ 182215 w 1202678"/>
                <a:gd name="connsiteY8" fmla="*/ 784364 h 876266"/>
                <a:gd name="connsiteX9" fmla="*/ 84165 w 1202678"/>
                <a:gd name="connsiteY9" fmla="*/ 663811 h 876266"/>
                <a:gd name="connsiteX10" fmla="*/ 7711 w 120267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80555 w 1199068"/>
                <a:gd name="connsiteY9" fmla="*/ 663811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3606"/>
                <a:gd name="connsiteY0" fmla="*/ 602880 h 876266"/>
                <a:gd name="connsiteX1" fmla="*/ 19468 w 1193606"/>
                <a:gd name="connsiteY1" fmla="*/ 534915 h 876266"/>
                <a:gd name="connsiteX2" fmla="*/ 90742 w 1193606"/>
                <a:gd name="connsiteY2" fmla="*/ 288773 h 876266"/>
                <a:gd name="connsiteX3" fmla="*/ 321087 w 1193606"/>
                <a:gd name="connsiteY3" fmla="*/ 51448 h 876266"/>
                <a:gd name="connsiteX4" fmla="*/ 746877 w 1193606"/>
                <a:gd name="connsiteY4" fmla="*/ 16548 h 876266"/>
                <a:gd name="connsiteX5" fmla="*/ 1193606 w 1193606"/>
                <a:gd name="connsiteY5" fmla="*/ 260853 h 876266"/>
                <a:gd name="connsiteX6" fmla="*/ 872519 w 1193606"/>
                <a:gd name="connsiteY6" fmla="*/ 721543 h 876266"/>
                <a:gd name="connsiteX7" fmla="*/ 495591 w 1193606"/>
                <a:gd name="connsiteY7" fmla="*/ 875106 h 876266"/>
                <a:gd name="connsiteX8" fmla="*/ 174504 w 1193606"/>
                <a:gd name="connsiteY8" fmla="*/ 784364 h 876266"/>
                <a:gd name="connsiteX9" fmla="*/ 71691 w 1193606"/>
                <a:gd name="connsiteY9" fmla="*/ 647142 h 876266"/>
                <a:gd name="connsiteX10" fmla="*/ 0 w 1193606"/>
                <a:gd name="connsiteY10" fmla="*/ 602880 h 87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606" h="876266">
                  <a:moveTo>
                    <a:pt x="0" y="602880"/>
                  </a:moveTo>
                  <a:cubicBezTo>
                    <a:pt x="4790" y="579015"/>
                    <a:pt x="4344" y="587266"/>
                    <a:pt x="19468" y="534915"/>
                  </a:cubicBezTo>
                  <a:cubicBezTo>
                    <a:pt x="34592" y="482564"/>
                    <a:pt x="40472" y="369351"/>
                    <a:pt x="90742" y="288773"/>
                  </a:cubicBezTo>
                  <a:cubicBezTo>
                    <a:pt x="141012" y="208195"/>
                    <a:pt x="211731" y="96819"/>
                    <a:pt x="321087" y="51448"/>
                  </a:cubicBezTo>
                  <a:cubicBezTo>
                    <a:pt x="430443" y="6077"/>
                    <a:pt x="601457" y="-18353"/>
                    <a:pt x="746877" y="16548"/>
                  </a:cubicBezTo>
                  <a:cubicBezTo>
                    <a:pt x="892297" y="51449"/>
                    <a:pt x="1146472" y="186216"/>
                    <a:pt x="1193606" y="260853"/>
                  </a:cubicBezTo>
                  <a:cubicBezTo>
                    <a:pt x="1171684" y="356921"/>
                    <a:pt x="988855" y="619168"/>
                    <a:pt x="872519" y="721543"/>
                  </a:cubicBezTo>
                  <a:cubicBezTo>
                    <a:pt x="756183" y="823918"/>
                    <a:pt x="611927" y="864636"/>
                    <a:pt x="495591" y="875106"/>
                  </a:cubicBezTo>
                  <a:cubicBezTo>
                    <a:pt x="379255" y="885576"/>
                    <a:pt x="241979" y="822755"/>
                    <a:pt x="174504" y="784364"/>
                  </a:cubicBezTo>
                  <a:cubicBezTo>
                    <a:pt x="107029" y="745973"/>
                    <a:pt x="99612" y="678553"/>
                    <a:pt x="71691" y="647142"/>
                  </a:cubicBezTo>
                  <a:cubicBezTo>
                    <a:pt x="43770" y="615731"/>
                    <a:pt x="35719" y="633636"/>
                    <a:pt x="0" y="602880"/>
                  </a:cubicBezTo>
                  <a:close/>
                </a:path>
              </a:pathLst>
            </a:custGeom>
            <a:solidFill>
              <a:srgbClr val="E5162E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309669" y="2979859"/>
              <a:ext cx="673664" cy="683697"/>
            </a:xfrm>
            <a:custGeom>
              <a:avLst/>
              <a:gdLst>
                <a:gd name="connsiteX0" fmla="*/ 353847 w 673664"/>
                <a:gd name="connsiteY0" fmla="*/ 9288 h 683697"/>
                <a:gd name="connsiteX1" fmla="*/ 410997 w 673664"/>
                <a:gd name="connsiteY1" fmla="*/ 59294 h 683697"/>
                <a:gd name="connsiteX2" fmla="*/ 415760 w 673664"/>
                <a:gd name="connsiteY2" fmla="*/ 183119 h 683697"/>
                <a:gd name="connsiteX3" fmla="*/ 451479 w 673664"/>
                <a:gd name="connsiteY3" fmla="*/ 195025 h 683697"/>
                <a:gd name="connsiteX4" fmla="*/ 503866 w 673664"/>
                <a:gd name="connsiteY4" fmla="*/ 154544 h 683697"/>
                <a:gd name="connsiteX5" fmla="*/ 582447 w 673664"/>
                <a:gd name="connsiteY5" fmla="*/ 156925 h 683697"/>
                <a:gd name="connsiteX6" fmla="*/ 651504 w 673664"/>
                <a:gd name="connsiteY6" fmla="*/ 230744 h 683697"/>
                <a:gd name="connsiteX7" fmla="*/ 672935 w 673664"/>
                <a:gd name="connsiteY7" fmla="*/ 378381 h 683697"/>
                <a:gd name="connsiteX8" fmla="*/ 630072 w 673664"/>
                <a:gd name="connsiteY8" fmla="*/ 523638 h 683697"/>
                <a:gd name="connsiteX9" fmla="*/ 572922 w 673664"/>
                <a:gd name="connsiteY9" fmla="*/ 573644 h 683697"/>
                <a:gd name="connsiteX10" fmla="*/ 491960 w 673664"/>
                <a:gd name="connsiteY10" fmla="*/ 566500 h 683697"/>
                <a:gd name="connsiteX11" fmla="*/ 449097 w 673664"/>
                <a:gd name="connsiteY11" fmla="*/ 497444 h 683697"/>
                <a:gd name="connsiteX12" fmla="*/ 403854 w 673664"/>
                <a:gd name="connsiteY12" fmla="*/ 487919 h 683697"/>
                <a:gd name="connsiteX13" fmla="*/ 389566 w 673664"/>
                <a:gd name="connsiteY13" fmla="*/ 516494 h 683697"/>
                <a:gd name="connsiteX14" fmla="*/ 401472 w 673664"/>
                <a:gd name="connsiteY14" fmla="*/ 592694 h 683697"/>
                <a:gd name="connsiteX15" fmla="*/ 351466 w 673664"/>
                <a:gd name="connsiteY15" fmla="*/ 659369 h 683697"/>
                <a:gd name="connsiteX16" fmla="*/ 282410 w 673664"/>
                <a:gd name="connsiteY16" fmla="*/ 683181 h 683697"/>
                <a:gd name="connsiteX17" fmla="*/ 139535 w 673664"/>
                <a:gd name="connsiteY17" fmla="*/ 640319 h 683697"/>
                <a:gd name="connsiteX18" fmla="*/ 10947 w 673664"/>
                <a:gd name="connsiteY18" fmla="*/ 521256 h 683697"/>
                <a:gd name="connsiteX19" fmla="*/ 20472 w 673664"/>
                <a:gd name="connsiteY19" fmla="*/ 397431 h 683697"/>
                <a:gd name="connsiteX20" fmla="*/ 130010 w 673664"/>
                <a:gd name="connsiteY20" fmla="*/ 364094 h 683697"/>
                <a:gd name="connsiteX21" fmla="*/ 158585 w 673664"/>
                <a:gd name="connsiteY21" fmla="*/ 340281 h 683697"/>
                <a:gd name="connsiteX22" fmla="*/ 139535 w 673664"/>
                <a:gd name="connsiteY22" fmla="*/ 306944 h 683697"/>
                <a:gd name="connsiteX23" fmla="*/ 46666 w 673664"/>
                <a:gd name="connsiteY23" fmla="*/ 278369 h 683697"/>
                <a:gd name="connsiteX24" fmla="*/ 18091 w 673664"/>
                <a:gd name="connsiteY24" fmla="*/ 199788 h 683697"/>
                <a:gd name="connsiteX25" fmla="*/ 75241 w 673664"/>
                <a:gd name="connsiteY25" fmla="*/ 92631 h 683697"/>
                <a:gd name="connsiteX26" fmla="*/ 191922 w 673664"/>
                <a:gd name="connsiteY26" fmla="*/ 9288 h 683697"/>
                <a:gd name="connsiteX27" fmla="*/ 353847 w 673664"/>
                <a:gd name="connsiteY27" fmla="*/ 9288 h 6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3664" h="683697">
                  <a:moveTo>
                    <a:pt x="353847" y="9288"/>
                  </a:moveTo>
                  <a:cubicBezTo>
                    <a:pt x="390359" y="17622"/>
                    <a:pt x="400678" y="30322"/>
                    <a:pt x="410997" y="59294"/>
                  </a:cubicBezTo>
                  <a:cubicBezTo>
                    <a:pt x="421316" y="88266"/>
                    <a:pt x="409013" y="160497"/>
                    <a:pt x="415760" y="183119"/>
                  </a:cubicBezTo>
                  <a:cubicBezTo>
                    <a:pt x="422507" y="205741"/>
                    <a:pt x="436795" y="199788"/>
                    <a:pt x="451479" y="195025"/>
                  </a:cubicBezTo>
                  <a:cubicBezTo>
                    <a:pt x="466163" y="190262"/>
                    <a:pt x="482038" y="160894"/>
                    <a:pt x="503866" y="154544"/>
                  </a:cubicBezTo>
                  <a:cubicBezTo>
                    <a:pt x="525694" y="148194"/>
                    <a:pt x="557841" y="144225"/>
                    <a:pt x="582447" y="156925"/>
                  </a:cubicBezTo>
                  <a:cubicBezTo>
                    <a:pt x="607053" y="169625"/>
                    <a:pt x="636423" y="193835"/>
                    <a:pt x="651504" y="230744"/>
                  </a:cubicBezTo>
                  <a:cubicBezTo>
                    <a:pt x="666585" y="267653"/>
                    <a:pt x="676507" y="329565"/>
                    <a:pt x="672935" y="378381"/>
                  </a:cubicBezTo>
                  <a:cubicBezTo>
                    <a:pt x="669363" y="427197"/>
                    <a:pt x="646741" y="491094"/>
                    <a:pt x="630072" y="523638"/>
                  </a:cubicBezTo>
                  <a:cubicBezTo>
                    <a:pt x="613403" y="556182"/>
                    <a:pt x="595941" y="566500"/>
                    <a:pt x="572922" y="573644"/>
                  </a:cubicBezTo>
                  <a:cubicBezTo>
                    <a:pt x="549903" y="580788"/>
                    <a:pt x="512597" y="579200"/>
                    <a:pt x="491960" y="566500"/>
                  </a:cubicBezTo>
                  <a:cubicBezTo>
                    <a:pt x="471323" y="553800"/>
                    <a:pt x="463781" y="510541"/>
                    <a:pt x="449097" y="497444"/>
                  </a:cubicBezTo>
                  <a:cubicBezTo>
                    <a:pt x="434413" y="484347"/>
                    <a:pt x="413776" y="484744"/>
                    <a:pt x="403854" y="487919"/>
                  </a:cubicBezTo>
                  <a:cubicBezTo>
                    <a:pt x="393932" y="491094"/>
                    <a:pt x="389963" y="499032"/>
                    <a:pt x="389566" y="516494"/>
                  </a:cubicBezTo>
                  <a:cubicBezTo>
                    <a:pt x="389169" y="533956"/>
                    <a:pt x="407822" y="568882"/>
                    <a:pt x="401472" y="592694"/>
                  </a:cubicBezTo>
                  <a:cubicBezTo>
                    <a:pt x="395122" y="616506"/>
                    <a:pt x="371310" y="644288"/>
                    <a:pt x="351466" y="659369"/>
                  </a:cubicBezTo>
                  <a:cubicBezTo>
                    <a:pt x="331622" y="674450"/>
                    <a:pt x="317732" y="686356"/>
                    <a:pt x="282410" y="683181"/>
                  </a:cubicBezTo>
                  <a:cubicBezTo>
                    <a:pt x="247088" y="680006"/>
                    <a:pt x="184779" y="667306"/>
                    <a:pt x="139535" y="640319"/>
                  </a:cubicBezTo>
                  <a:cubicBezTo>
                    <a:pt x="94291" y="613332"/>
                    <a:pt x="30791" y="561737"/>
                    <a:pt x="10947" y="521256"/>
                  </a:cubicBezTo>
                  <a:cubicBezTo>
                    <a:pt x="-8897" y="480775"/>
                    <a:pt x="628" y="423625"/>
                    <a:pt x="20472" y="397431"/>
                  </a:cubicBezTo>
                  <a:cubicBezTo>
                    <a:pt x="40316" y="371237"/>
                    <a:pt x="106991" y="373619"/>
                    <a:pt x="130010" y="364094"/>
                  </a:cubicBezTo>
                  <a:cubicBezTo>
                    <a:pt x="153029" y="354569"/>
                    <a:pt x="156997" y="349806"/>
                    <a:pt x="158585" y="340281"/>
                  </a:cubicBezTo>
                  <a:cubicBezTo>
                    <a:pt x="160172" y="330756"/>
                    <a:pt x="158188" y="317263"/>
                    <a:pt x="139535" y="306944"/>
                  </a:cubicBezTo>
                  <a:cubicBezTo>
                    <a:pt x="120882" y="296625"/>
                    <a:pt x="66907" y="296228"/>
                    <a:pt x="46666" y="278369"/>
                  </a:cubicBezTo>
                  <a:cubicBezTo>
                    <a:pt x="26425" y="260510"/>
                    <a:pt x="13328" y="230744"/>
                    <a:pt x="18091" y="199788"/>
                  </a:cubicBezTo>
                  <a:cubicBezTo>
                    <a:pt x="22854" y="168832"/>
                    <a:pt x="46269" y="124381"/>
                    <a:pt x="75241" y="92631"/>
                  </a:cubicBezTo>
                  <a:cubicBezTo>
                    <a:pt x="104213" y="60881"/>
                    <a:pt x="151441" y="25163"/>
                    <a:pt x="191922" y="9288"/>
                  </a:cubicBezTo>
                  <a:cubicBezTo>
                    <a:pt x="232403" y="-6587"/>
                    <a:pt x="317335" y="954"/>
                    <a:pt x="353847" y="9288"/>
                  </a:cubicBezTo>
                  <a:close/>
                </a:path>
              </a:pathLst>
            </a:custGeom>
            <a:solidFill>
              <a:srgbClr val="F8B3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7525676" y="3224109"/>
              <a:ext cx="210568" cy="210568"/>
            </a:xfrm>
            <a:prstGeom prst="ellipse">
              <a:avLst/>
            </a:prstGeom>
            <a:solidFill>
              <a:srgbClr val="FDEB0E"/>
            </a:solidFill>
            <a:ln w="0">
              <a:noFill/>
            </a:ln>
            <a:effectLst>
              <a:outerShdw blurRad="25400" dist="12700" dir="2700009" rotWithShape="0">
                <a:srgbClr val="000000">
                  <a:alpha val="8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339" y="4041508"/>
              <a:ext cx="2420143" cy="166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reeform 41"/>
          <p:cNvSpPr/>
          <p:nvPr/>
        </p:nvSpPr>
        <p:spPr>
          <a:xfrm>
            <a:off x="500980" y="114997"/>
            <a:ext cx="7939655" cy="408105"/>
          </a:xfrm>
          <a:custGeom>
            <a:avLst/>
            <a:gdLst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2205729 w 7943414"/>
              <a:gd name="connsiteY23" fmla="*/ 154960 h 354663"/>
              <a:gd name="connsiteX24" fmla="*/ 1947463 w 7943414"/>
              <a:gd name="connsiteY24" fmla="*/ 22337 h 354663"/>
              <a:gd name="connsiteX25" fmla="*/ 1340190 w 7943414"/>
              <a:gd name="connsiteY25" fmla="*/ 99119 h 354663"/>
              <a:gd name="connsiteX26" fmla="*/ 858559 w 7943414"/>
              <a:gd name="connsiteY26" fmla="*/ 203821 h 354663"/>
              <a:gd name="connsiteX27" fmla="*/ 495591 w 7943414"/>
              <a:gd name="connsiteY27" fmla="*/ 252682 h 354663"/>
              <a:gd name="connsiteX28" fmla="*/ 188464 w 7943414"/>
              <a:gd name="connsiteY28" fmla="*/ 196841 h 354663"/>
              <a:gd name="connsiteX29" fmla="*/ 0 w 7943414"/>
              <a:gd name="connsiteY29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9507 h 359012"/>
              <a:gd name="connsiteX1" fmla="*/ 7692129 w 7943414"/>
              <a:gd name="connsiteY1" fmla="*/ 131388 h 359012"/>
              <a:gd name="connsiteX2" fmla="*/ 7622327 w 7943414"/>
              <a:gd name="connsiteY2" fmla="*/ 215150 h 359012"/>
              <a:gd name="connsiteX3" fmla="*/ 7782871 w 7943414"/>
              <a:gd name="connsiteY3" fmla="*/ 229110 h 359012"/>
              <a:gd name="connsiteX4" fmla="*/ 7817771 w 7943414"/>
              <a:gd name="connsiteY4" fmla="*/ 187229 h 359012"/>
              <a:gd name="connsiteX5" fmla="*/ 7622327 w 7943414"/>
              <a:gd name="connsiteY5" fmla="*/ 110448 h 359012"/>
              <a:gd name="connsiteX6" fmla="*/ 6973173 w 7943414"/>
              <a:gd name="connsiteY6" fmla="*/ 166289 h 359012"/>
              <a:gd name="connsiteX7" fmla="*/ 6770748 w 7943414"/>
              <a:gd name="connsiteY7" fmla="*/ 250051 h 359012"/>
              <a:gd name="connsiteX8" fmla="*/ 6735848 w 7943414"/>
              <a:gd name="connsiteY8" fmla="*/ 291932 h 359012"/>
              <a:gd name="connsiteX9" fmla="*/ 6805649 w 7943414"/>
              <a:gd name="connsiteY9" fmla="*/ 347773 h 359012"/>
              <a:gd name="connsiteX10" fmla="*/ 6889411 w 7943414"/>
              <a:gd name="connsiteY10" fmla="*/ 347773 h 359012"/>
              <a:gd name="connsiteX11" fmla="*/ 6728867 w 7943414"/>
              <a:gd name="connsiteY11" fmla="*/ 229110 h 359012"/>
              <a:gd name="connsiteX12" fmla="*/ 6358919 w 7943414"/>
              <a:gd name="connsiteY12" fmla="*/ 117428 h 359012"/>
              <a:gd name="connsiteX13" fmla="*/ 5395658 w 7943414"/>
              <a:gd name="connsiteY13" fmla="*/ 26686 h 359012"/>
              <a:gd name="connsiteX14" fmla="*/ 4104330 w 7943414"/>
              <a:gd name="connsiteY14" fmla="*/ 5745 h 359012"/>
              <a:gd name="connsiteX15" fmla="*/ 2673399 w 7943414"/>
              <a:gd name="connsiteY15" fmla="*/ 117428 h 359012"/>
              <a:gd name="connsiteX16" fmla="*/ 2359292 w 7943414"/>
              <a:gd name="connsiteY16" fmla="*/ 117428 h 359012"/>
              <a:gd name="connsiteX17" fmla="*/ 1933503 w 7943414"/>
              <a:gd name="connsiteY17" fmla="*/ 96487 h 359012"/>
              <a:gd name="connsiteX18" fmla="*/ 1598455 w 7943414"/>
              <a:gd name="connsiteY18" fmla="*/ 250051 h 359012"/>
              <a:gd name="connsiteX19" fmla="*/ 2094046 w 7943414"/>
              <a:gd name="connsiteY19" fmla="*/ 270991 h 359012"/>
              <a:gd name="connsiteX20" fmla="*/ 1947463 w 7943414"/>
              <a:gd name="connsiteY20" fmla="*/ 26686 h 359012"/>
              <a:gd name="connsiteX21" fmla="*/ 1340190 w 7943414"/>
              <a:gd name="connsiteY21" fmla="*/ 103468 h 359012"/>
              <a:gd name="connsiteX22" fmla="*/ 858559 w 7943414"/>
              <a:gd name="connsiteY22" fmla="*/ 208170 h 359012"/>
              <a:gd name="connsiteX23" fmla="*/ 495591 w 7943414"/>
              <a:gd name="connsiteY23" fmla="*/ 257031 h 359012"/>
              <a:gd name="connsiteX24" fmla="*/ 188464 w 7943414"/>
              <a:gd name="connsiteY24" fmla="*/ 201190 h 359012"/>
              <a:gd name="connsiteX25" fmla="*/ 0 w 7943414"/>
              <a:gd name="connsiteY25" fmla="*/ 96487 h 359012"/>
              <a:gd name="connsiteX0" fmla="*/ 7943414 w 7943414"/>
              <a:gd name="connsiteY0" fmla="*/ 89507 h 361328"/>
              <a:gd name="connsiteX1" fmla="*/ 7692129 w 7943414"/>
              <a:gd name="connsiteY1" fmla="*/ 131388 h 361328"/>
              <a:gd name="connsiteX2" fmla="*/ 7622327 w 7943414"/>
              <a:gd name="connsiteY2" fmla="*/ 215150 h 361328"/>
              <a:gd name="connsiteX3" fmla="*/ 7782871 w 7943414"/>
              <a:gd name="connsiteY3" fmla="*/ 229110 h 361328"/>
              <a:gd name="connsiteX4" fmla="*/ 7817771 w 7943414"/>
              <a:gd name="connsiteY4" fmla="*/ 187229 h 361328"/>
              <a:gd name="connsiteX5" fmla="*/ 7622327 w 7943414"/>
              <a:gd name="connsiteY5" fmla="*/ 110448 h 361328"/>
              <a:gd name="connsiteX6" fmla="*/ 6973173 w 7943414"/>
              <a:gd name="connsiteY6" fmla="*/ 166289 h 361328"/>
              <a:gd name="connsiteX7" fmla="*/ 6770748 w 7943414"/>
              <a:gd name="connsiteY7" fmla="*/ 250051 h 361328"/>
              <a:gd name="connsiteX8" fmla="*/ 6805649 w 7943414"/>
              <a:gd name="connsiteY8" fmla="*/ 347773 h 361328"/>
              <a:gd name="connsiteX9" fmla="*/ 6889411 w 7943414"/>
              <a:gd name="connsiteY9" fmla="*/ 347773 h 361328"/>
              <a:gd name="connsiteX10" fmla="*/ 6728867 w 7943414"/>
              <a:gd name="connsiteY10" fmla="*/ 229110 h 361328"/>
              <a:gd name="connsiteX11" fmla="*/ 6358919 w 7943414"/>
              <a:gd name="connsiteY11" fmla="*/ 117428 h 361328"/>
              <a:gd name="connsiteX12" fmla="*/ 5395658 w 7943414"/>
              <a:gd name="connsiteY12" fmla="*/ 26686 h 361328"/>
              <a:gd name="connsiteX13" fmla="*/ 4104330 w 7943414"/>
              <a:gd name="connsiteY13" fmla="*/ 5745 h 361328"/>
              <a:gd name="connsiteX14" fmla="*/ 2673399 w 7943414"/>
              <a:gd name="connsiteY14" fmla="*/ 117428 h 361328"/>
              <a:gd name="connsiteX15" fmla="*/ 2359292 w 7943414"/>
              <a:gd name="connsiteY15" fmla="*/ 117428 h 361328"/>
              <a:gd name="connsiteX16" fmla="*/ 1933503 w 7943414"/>
              <a:gd name="connsiteY16" fmla="*/ 96487 h 361328"/>
              <a:gd name="connsiteX17" fmla="*/ 1598455 w 7943414"/>
              <a:gd name="connsiteY17" fmla="*/ 250051 h 361328"/>
              <a:gd name="connsiteX18" fmla="*/ 2094046 w 7943414"/>
              <a:gd name="connsiteY18" fmla="*/ 270991 h 361328"/>
              <a:gd name="connsiteX19" fmla="*/ 1947463 w 7943414"/>
              <a:gd name="connsiteY19" fmla="*/ 26686 h 361328"/>
              <a:gd name="connsiteX20" fmla="*/ 1340190 w 7943414"/>
              <a:gd name="connsiteY20" fmla="*/ 103468 h 361328"/>
              <a:gd name="connsiteX21" fmla="*/ 858559 w 7943414"/>
              <a:gd name="connsiteY21" fmla="*/ 208170 h 361328"/>
              <a:gd name="connsiteX22" fmla="*/ 495591 w 7943414"/>
              <a:gd name="connsiteY22" fmla="*/ 257031 h 361328"/>
              <a:gd name="connsiteX23" fmla="*/ 188464 w 7943414"/>
              <a:gd name="connsiteY23" fmla="*/ 201190 h 361328"/>
              <a:gd name="connsiteX24" fmla="*/ 0 w 7943414"/>
              <a:gd name="connsiteY24" fmla="*/ 96487 h 361328"/>
              <a:gd name="connsiteX0" fmla="*/ 7943414 w 7943414"/>
              <a:gd name="connsiteY0" fmla="*/ 89507 h 378603"/>
              <a:gd name="connsiteX1" fmla="*/ 7692129 w 7943414"/>
              <a:gd name="connsiteY1" fmla="*/ 131388 h 378603"/>
              <a:gd name="connsiteX2" fmla="*/ 7622327 w 7943414"/>
              <a:gd name="connsiteY2" fmla="*/ 215150 h 378603"/>
              <a:gd name="connsiteX3" fmla="*/ 7782871 w 7943414"/>
              <a:gd name="connsiteY3" fmla="*/ 229110 h 378603"/>
              <a:gd name="connsiteX4" fmla="*/ 7817771 w 7943414"/>
              <a:gd name="connsiteY4" fmla="*/ 187229 h 378603"/>
              <a:gd name="connsiteX5" fmla="*/ 7622327 w 7943414"/>
              <a:gd name="connsiteY5" fmla="*/ 110448 h 378603"/>
              <a:gd name="connsiteX6" fmla="*/ 6973173 w 7943414"/>
              <a:gd name="connsiteY6" fmla="*/ 166289 h 378603"/>
              <a:gd name="connsiteX7" fmla="*/ 6770748 w 7943414"/>
              <a:gd name="connsiteY7" fmla="*/ 250051 h 378603"/>
              <a:gd name="connsiteX8" fmla="*/ 6805649 w 7943414"/>
              <a:gd name="connsiteY8" fmla="*/ 347773 h 378603"/>
              <a:gd name="connsiteX9" fmla="*/ 6889411 w 7943414"/>
              <a:gd name="connsiteY9" fmla="*/ 347773 h 378603"/>
              <a:gd name="connsiteX10" fmla="*/ 6728867 w 7943414"/>
              <a:gd name="connsiteY10" fmla="*/ 229110 h 378603"/>
              <a:gd name="connsiteX11" fmla="*/ 6358919 w 7943414"/>
              <a:gd name="connsiteY11" fmla="*/ 117428 h 378603"/>
              <a:gd name="connsiteX12" fmla="*/ 5395658 w 7943414"/>
              <a:gd name="connsiteY12" fmla="*/ 26686 h 378603"/>
              <a:gd name="connsiteX13" fmla="*/ 4104330 w 7943414"/>
              <a:gd name="connsiteY13" fmla="*/ 5745 h 378603"/>
              <a:gd name="connsiteX14" fmla="*/ 2673399 w 7943414"/>
              <a:gd name="connsiteY14" fmla="*/ 117428 h 378603"/>
              <a:gd name="connsiteX15" fmla="*/ 2359292 w 7943414"/>
              <a:gd name="connsiteY15" fmla="*/ 117428 h 378603"/>
              <a:gd name="connsiteX16" fmla="*/ 1933503 w 7943414"/>
              <a:gd name="connsiteY16" fmla="*/ 96487 h 378603"/>
              <a:gd name="connsiteX17" fmla="*/ 1598455 w 7943414"/>
              <a:gd name="connsiteY17" fmla="*/ 250051 h 378603"/>
              <a:gd name="connsiteX18" fmla="*/ 2094046 w 7943414"/>
              <a:gd name="connsiteY18" fmla="*/ 270991 h 378603"/>
              <a:gd name="connsiteX19" fmla="*/ 1947463 w 7943414"/>
              <a:gd name="connsiteY19" fmla="*/ 26686 h 378603"/>
              <a:gd name="connsiteX20" fmla="*/ 1340190 w 7943414"/>
              <a:gd name="connsiteY20" fmla="*/ 103468 h 378603"/>
              <a:gd name="connsiteX21" fmla="*/ 858559 w 7943414"/>
              <a:gd name="connsiteY21" fmla="*/ 208170 h 378603"/>
              <a:gd name="connsiteX22" fmla="*/ 495591 w 7943414"/>
              <a:gd name="connsiteY22" fmla="*/ 257031 h 378603"/>
              <a:gd name="connsiteX23" fmla="*/ 188464 w 7943414"/>
              <a:gd name="connsiteY23" fmla="*/ 201190 h 378603"/>
              <a:gd name="connsiteX24" fmla="*/ 0 w 7943414"/>
              <a:gd name="connsiteY24" fmla="*/ 96487 h 378603"/>
              <a:gd name="connsiteX0" fmla="*/ 7943414 w 7943414"/>
              <a:gd name="connsiteY0" fmla="*/ 89507 h 399934"/>
              <a:gd name="connsiteX1" fmla="*/ 7692129 w 7943414"/>
              <a:gd name="connsiteY1" fmla="*/ 131388 h 399934"/>
              <a:gd name="connsiteX2" fmla="*/ 7622327 w 7943414"/>
              <a:gd name="connsiteY2" fmla="*/ 215150 h 399934"/>
              <a:gd name="connsiteX3" fmla="*/ 7782871 w 7943414"/>
              <a:gd name="connsiteY3" fmla="*/ 229110 h 399934"/>
              <a:gd name="connsiteX4" fmla="*/ 7817771 w 7943414"/>
              <a:gd name="connsiteY4" fmla="*/ 187229 h 399934"/>
              <a:gd name="connsiteX5" fmla="*/ 7622327 w 7943414"/>
              <a:gd name="connsiteY5" fmla="*/ 110448 h 399934"/>
              <a:gd name="connsiteX6" fmla="*/ 6973173 w 7943414"/>
              <a:gd name="connsiteY6" fmla="*/ 166289 h 399934"/>
              <a:gd name="connsiteX7" fmla="*/ 6770748 w 7943414"/>
              <a:gd name="connsiteY7" fmla="*/ 250051 h 399934"/>
              <a:gd name="connsiteX8" fmla="*/ 6766972 w 7943414"/>
              <a:gd name="connsiteY8" fmla="*/ 375694 h 399934"/>
              <a:gd name="connsiteX9" fmla="*/ 6889411 w 7943414"/>
              <a:gd name="connsiteY9" fmla="*/ 347773 h 399934"/>
              <a:gd name="connsiteX10" fmla="*/ 6728867 w 7943414"/>
              <a:gd name="connsiteY10" fmla="*/ 229110 h 399934"/>
              <a:gd name="connsiteX11" fmla="*/ 6358919 w 7943414"/>
              <a:gd name="connsiteY11" fmla="*/ 117428 h 399934"/>
              <a:gd name="connsiteX12" fmla="*/ 5395658 w 7943414"/>
              <a:gd name="connsiteY12" fmla="*/ 26686 h 399934"/>
              <a:gd name="connsiteX13" fmla="*/ 4104330 w 7943414"/>
              <a:gd name="connsiteY13" fmla="*/ 5745 h 399934"/>
              <a:gd name="connsiteX14" fmla="*/ 2673399 w 7943414"/>
              <a:gd name="connsiteY14" fmla="*/ 117428 h 399934"/>
              <a:gd name="connsiteX15" fmla="*/ 2359292 w 7943414"/>
              <a:gd name="connsiteY15" fmla="*/ 117428 h 399934"/>
              <a:gd name="connsiteX16" fmla="*/ 1933503 w 7943414"/>
              <a:gd name="connsiteY16" fmla="*/ 96487 h 399934"/>
              <a:gd name="connsiteX17" fmla="*/ 1598455 w 7943414"/>
              <a:gd name="connsiteY17" fmla="*/ 250051 h 399934"/>
              <a:gd name="connsiteX18" fmla="*/ 2094046 w 7943414"/>
              <a:gd name="connsiteY18" fmla="*/ 270991 h 399934"/>
              <a:gd name="connsiteX19" fmla="*/ 1947463 w 7943414"/>
              <a:gd name="connsiteY19" fmla="*/ 26686 h 399934"/>
              <a:gd name="connsiteX20" fmla="*/ 1340190 w 7943414"/>
              <a:gd name="connsiteY20" fmla="*/ 103468 h 399934"/>
              <a:gd name="connsiteX21" fmla="*/ 858559 w 7943414"/>
              <a:gd name="connsiteY21" fmla="*/ 208170 h 399934"/>
              <a:gd name="connsiteX22" fmla="*/ 495591 w 7943414"/>
              <a:gd name="connsiteY22" fmla="*/ 257031 h 399934"/>
              <a:gd name="connsiteX23" fmla="*/ 188464 w 7943414"/>
              <a:gd name="connsiteY23" fmla="*/ 201190 h 399934"/>
              <a:gd name="connsiteX24" fmla="*/ 0 w 7943414"/>
              <a:gd name="connsiteY24" fmla="*/ 96487 h 399934"/>
              <a:gd name="connsiteX0" fmla="*/ 7943414 w 7943414"/>
              <a:gd name="connsiteY0" fmla="*/ 89507 h 408104"/>
              <a:gd name="connsiteX1" fmla="*/ 7692129 w 7943414"/>
              <a:gd name="connsiteY1" fmla="*/ 131388 h 408104"/>
              <a:gd name="connsiteX2" fmla="*/ 7622327 w 7943414"/>
              <a:gd name="connsiteY2" fmla="*/ 215150 h 408104"/>
              <a:gd name="connsiteX3" fmla="*/ 7782871 w 7943414"/>
              <a:gd name="connsiteY3" fmla="*/ 229110 h 408104"/>
              <a:gd name="connsiteX4" fmla="*/ 7817771 w 7943414"/>
              <a:gd name="connsiteY4" fmla="*/ 187229 h 408104"/>
              <a:gd name="connsiteX5" fmla="*/ 7622327 w 7943414"/>
              <a:gd name="connsiteY5" fmla="*/ 110448 h 408104"/>
              <a:gd name="connsiteX6" fmla="*/ 6973173 w 7943414"/>
              <a:gd name="connsiteY6" fmla="*/ 166289 h 408104"/>
              <a:gd name="connsiteX7" fmla="*/ 6770748 w 7943414"/>
              <a:gd name="connsiteY7" fmla="*/ 250051 h 408104"/>
              <a:gd name="connsiteX8" fmla="*/ 6766972 w 7943414"/>
              <a:gd name="connsiteY8" fmla="*/ 375694 h 408104"/>
              <a:gd name="connsiteX9" fmla="*/ 6889411 w 7943414"/>
              <a:gd name="connsiteY9" fmla="*/ 347773 h 408104"/>
              <a:gd name="connsiteX10" fmla="*/ 6728867 w 7943414"/>
              <a:gd name="connsiteY10" fmla="*/ 229110 h 408104"/>
              <a:gd name="connsiteX11" fmla="*/ 6358919 w 7943414"/>
              <a:gd name="connsiteY11" fmla="*/ 117428 h 408104"/>
              <a:gd name="connsiteX12" fmla="*/ 5395658 w 7943414"/>
              <a:gd name="connsiteY12" fmla="*/ 26686 h 408104"/>
              <a:gd name="connsiteX13" fmla="*/ 4104330 w 7943414"/>
              <a:gd name="connsiteY13" fmla="*/ 5745 h 408104"/>
              <a:gd name="connsiteX14" fmla="*/ 2673399 w 7943414"/>
              <a:gd name="connsiteY14" fmla="*/ 117428 h 408104"/>
              <a:gd name="connsiteX15" fmla="*/ 2359292 w 7943414"/>
              <a:gd name="connsiteY15" fmla="*/ 117428 h 408104"/>
              <a:gd name="connsiteX16" fmla="*/ 1933503 w 7943414"/>
              <a:gd name="connsiteY16" fmla="*/ 96487 h 408104"/>
              <a:gd name="connsiteX17" fmla="*/ 1598455 w 7943414"/>
              <a:gd name="connsiteY17" fmla="*/ 250051 h 408104"/>
              <a:gd name="connsiteX18" fmla="*/ 2094046 w 7943414"/>
              <a:gd name="connsiteY18" fmla="*/ 270991 h 408104"/>
              <a:gd name="connsiteX19" fmla="*/ 1947463 w 7943414"/>
              <a:gd name="connsiteY19" fmla="*/ 26686 h 408104"/>
              <a:gd name="connsiteX20" fmla="*/ 1340190 w 7943414"/>
              <a:gd name="connsiteY20" fmla="*/ 103468 h 408104"/>
              <a:gd name="connsiteX21" fmla="*/ 858559 w 7943414"/>
              <a:gd name="connsiteY21" fmla="*/ 208170 h 408104"/>
              <a:gd name="connsiteX22" fmla="*/ 495591 w 7943414"/>
              <a:gd name="connsiteY22" fmla="*/ 257031 h 408104"/>
              <a:gd name="connsiteX23" fmla="*/ 188464 w 7943414"/>
              <a:gd name="connsiteY23" fmla="*/ 201190 h 408104"/>
              <a:gd name="connsiteX24" fmla="*/ 0 w 7943414"/>
              <a:gd name="connsiteY24" fmla="*/ 96487 h 4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43414" h="408104">
                <a:moveTo>
                  <a:pt x="7943414" y="89507"/>
                </a:moveTo>
                <a:cubicBezTo>
                  <a:pt x="7844529" y="99977"/>
                  <a:pt x="7745644" y="110447"/>
                  <a:pt x="7692129" y="131388"/>
                </a:cubicBezTo>
                <a:cubicBezTo>
                  <a:pt x="7638614" y="152329"/>
                  <a:pt x="7607203" y="198863"/>
                  <a:pt x="7622327" y="215150"/>
                </a:cubicBezTo>
                <a:cubicBezTo>
                  <a:pt x="7637451" y="231437"/>
                  <a:pt x="7750297" y="233764"/>
                  <a:pt x="7782871" y="229110"/>
                </a:cubicBezTo>
                <a:cubicBezTo>
                  <a:pt x="7815445" y="224456"/>
                  <a:pt x="7844528" y="207006"/>
                  <a:pt x="7817771" y="187229"/>
                </a:cubicBezTo>
                <a:cubicBezTo>
                  <a:pt x="7791014" y="167452"/>
                  <a:pt x="7763093" y="113938"/>
                  <a:pt x="7622327" y="110448"/>
                </a:cubicBezTo>
                <a:cubicBezTo>
                  <a:pt x="7481561" y="106958"/>
                  <a:pt x="7115103" y="143022"/>
                  <a:pt x="6973173" y="166289"/>
                </a:cubicBezTo>
                <a:cubicBezTo>
                  <a:pt x="6831243" y="189556"/>
                  <a:pt x="6805115" y="215150"/>
                  <a:pt x="6770748" y="250051"/>
                </a:cubicBezTo>
                <a:cubicBezTo>
                  <a:pt x="6736381" y="284952"/>
                  <a:pt x="6650502" y="317526"/>
                  <a:pt x="6766972" y="375694"/>
                </a:cubicBezTo>
                <a:cubicBezTo>
                  <a:pt x="6883442" y="433862"/>
                  <a:pt x="6921548" y="407105"/>
                  <a:pt x="6889411" y="347773"/>
                </a:cubicBezTo>
                <a:cubicBezTo>
                  <a:pt x="6857274" y="288441"/>
                  <a:pt x="6817282" y="267501"/>
                  <a:pt x="6728867" y="229110"/>
                </a:cubicBezTo>
                <a:cubicBezTo>
                  <a:pt x="6640452" y="190719"/>
                  <a:pt x="6581120" y="151165"/>
                  <a:pt x="6358919" y="117428"/>
                </a:cubicBezTo>
                <a:cubicBezTo>
                  <a:pt x="6136718" y="83691"/>
                  <a:pt x="5771423" y="45300"/>
                  <a:pt x="5395658" y="26686"/>
                </a:cubicBezTo>
                <a:cubicBezTo>
                  <a:pt x="5019893" y="8072"/>
                  <a:pt x="4558040" y="-9379"/>
                  <a:pt x="4104330" y="5745"/>
                </a:cubicBezTo>
                <a:cubicBezTo>
                  <a:pt x="3650620" y="20869"/>
                  <a:pt x="2964239" y="98814"/>
                  <a:pt x="2673399" y="117428"/>
                </a:cubicBezTo>
                <a:cubicBezTo>
                  <a:pt x="2382559" y="136042"/>
                  <a:pt x="2482608" y="120918"/>
                  <a:pt x="2359292" y="117428"/>
                </a:cubicBezTo>
                <a:cubicBezTo>
                  <a:pt x="2235976" y="113938"/>
                  <a:pt x="2060309" y="74383"/>
                  <a:pt x="1933503" y="96487"/>
                </a:cubicBezTo>
                <a:cubicBezTo>
                  <a:pt x="1806697" y="118591"/>
                  <a:pt x="1565252" y="123245"/>
                  <a:pt x="1598455" y="250051"/>
                </a:cubicBezTo>
                <a:cubicBezTo>
                  <a:pt x="1631658" y="376857"/>
                  <a:pt x="2022986" y="336138"/>
                  <a:pt x="2094046" y="270991"/>
                </a:cubicBezTo>
                <a:cubicBezTo>
                  <a:pt x="2165106" y="205844"/>
                  <a:pt x="2073106" y="54606"/>
                  <a:pt x="1947463" y="26686"/>
                </a:cubicBezTo>
                <a:cubicBezTo>
                  <a:pt x="1821820" y="-1234"/>
                  <a:pt x="1521674" y="73221"/>
                  <a:pt x="1340190" y="103468"/>
                </a:cubicBezTo>
                <a:cubicBezTo>
                  <a:pt x="1158706" y="133715"/>
                  <a:pt x="999325" y="182576"/>
                  <a:pt x="858559" y="208170"/>
                </a:cubicBezTo>
                <a:cubicBezTo>
                  <a:pt x="717793" y="233764"/>
                  <a:pt x="607273" y="258194"/>
                  <a:pt x="495591" y="257031"/>
                </a:cubicBezTo>
                <a:cubicBezTo>
                  <a:pt x="383909" y="255868"/>
                  <a:pt x="271062" y="227947"/>
                  <a:pt x="188464" y="201190"/>
                </a:cubicBezTo>
                <a:cubicBezTo>
                  <a:pt x="105866" y="174433"/>
                  <a:pt x="52933" y="135460"/>
                  <a:pt x="0" y="9648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2" tIns="44591" rIns="89182" bIns="44591" rtlCol="0" anchor="ctr"/>
          <a:lstStyle/>
          <a:p>
            <a:pPr algn="ctr" defTabSz="912582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395" flipH="1">
            <a:off x="178036" y="58614"/>
            <a:ext cx="465283" cy="5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14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2424" marR="0" indent="-252424" algn="l" defTabSz="912272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9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34370" marR="0" indent="-110715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7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78701" marR="0" indent="-267183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7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51932" marR="0" indent="-195563" algn="l" defTabSz="91251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7" indent="-228130" algn="l" defTabSz="9125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0941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69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2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81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8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41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97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52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AD82B-4470-4ED5-A8F8-67311947E935}" type="datetime1">
              <a:rPr lang="ru-RU" smtClean="0">
                <a:solidFill>
                  <a:prstClr val="black"/>
                </a:solidFill>
              </a:rPr>
              <a:t>07.10.2016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a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BAA0D-105E-4FDD-92AE-9478D298BBE6}" type="datetime1">
              <a:rPr lang="ru-RU" smtClean="0">
                <a:solidFill>
                  <a:srgbClr val="000000"/>
                </a:solidFill>
              </a:rPr>
              <a:t>07.10.2016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9269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F6F73-E8FF-4429-9ADD-32F8BBD0BE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4F69-AD69-43A1-B923-4F0835128EE6}" type="datetime1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3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02588" y="5181176"/>
            <a:ext cx="1772044" cy="1540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29" y="57152"/>
            <a:ext cx="2765673" cy="11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7185"/>
            <a:ext cx="8229600" cy="495898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fld id="{74222E2F-C5D1-4D51-A646-0CB1FE03C5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821541" y="6538916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7401209" cy="8763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Picture 3" descr="C:\Users\vtarasova\Desktop\FRUTO\PRESENTATION IMAGES\лого\orangeviy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31" y="57149"/>
            <a:ext cx="693371" cy="6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5"/>
          <p:cNvSpPr txBox="1">
            <a:spLocks/>
          </p:cNvSpPr>
          <p:nvPr/>
        </p:nvSpPr>
        <p:spPr>
          <a:xfrm>
            <a:off x="6674757" y="749674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>
            <a:defPPr>
              <a:defRPr lang="ru-RU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2F38E9-B159-BB48-8760-20A3108BB9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2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0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4571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92.jpe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23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0.jpeg"/><Relationship Id="rId11" Type="http://schemas.openxmlformats.org/officeDocument/2006/relationships/image" Target="../media/image63.png"/><Relationship Id="rId5" Type="http://schemas.openxmlformats.org/officeDocument/2006/relationships/image" Target="../media/image59.jpeg"/><Relationship Id="rId10" Type="http://schemas.openxmlformats.org/officeDocument/2006/relationships/image" Target="../media/image51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5.png"/><Relationship Id="rId7" Type="http://schemas.openxmlformats.org/officeDocument/2006/relationships/image" Target="../media/image6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4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645024"/>
            <a:ext cx="8797350" cy="17850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Расширение линейки овощей ФрутоНяня:</a:t>
            </a:r>
            <a:endParaRPr lang="ru-RU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Кабачок-молоко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Тыква-рис-молоко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67944" y="4365104"/>
            <a:ext cx="4232931" cy="2236231"/>
            <a:chOff x="3635896" y="4546932"/>
            <a:chExt cx="4232931" cy="2236231"/>
          </a:xfrm>
        </p:grpSpPr>
        <p:pic>
          <p:nvPicPr>
            <p:cNvPr id="8" name="Picture 3" descr="C:\Users\mKadantseva\AppData\Local\Microsoft\Windows\Temporary Internet Files\Content.Outlook\VCUV0R1N\100_pure_tikva_ri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550915"/>
              <a:ext cx="2504739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mKadantseva\AppData\Local\Microsoft\Windows\Temporary Internet Files\Content.Outlook\VCUV0R1N\100_pure_kabachok_molok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546932"/>
              <a:ext cx="2509207" cy="223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16113"/>
          <a:stretch/>
        </p:blipFill>
        <p:spPr>
          <a:xfrm>
            <a:off x="39264" y="1077121"/>
            <a:ext cx="2375694" cy="2124000"/>
          </a:xfrm>
          <a:prstGeom prst="rect">
            <a:avLst/>
          </a:prstGeom>
        </p:spPr>
      </p:pic>
      <p:pic>
        <p:nvPicPr>
          <p:cNvPr id="4098" name="Picture 2" descr="http://www.vse-pro-detey.ru/wp-content/uploads/2013/09/moloko-pri-beremenn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20" y="1077121"/>
            <a:ext cx="2124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-krohe.ru/images/article/orig/2016/01/s-kakogo-vozrasta-mozhno-davat-rebenku-tykvu-kak-prigotovit-tykvennyj-sup-i-pyure-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5011"/>
          <a:stretch/>
        </p:blipFill>
        <p:spPr bwMode="auto">
          <a:xfrm>
            <a:off x="6794076" y="1077121"/>
            <a:ext cx="2312682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948" y="1077121"/>
            <a:ext cx="212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5722"/>
            <a:ext cx="1337953" cy="14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Правила выкладки на полке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0"/>
          <a:stretch/>
        </p:blipFill>
        <p:spPr bwMode="auto">
          <a:xfrm>
            <a:off x="1413728" y="1749459"/>
            <a:ext cx="4035084" cy="10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4" r="587"/>
          <a:stretch/>
        </p:blipFill>
        <p:spPr bwMode="auto">
          <a:xfrm>
            <a:off x="5469461" y="1749459"/>
            <a:ext cx="1800200" cy="10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9" y="2176267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9" y="1719338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590" y="5290295"/>
            <a:ext cx="7712842" cy="1275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58" y="3501008"/>
            <a:ext cx="2208922" cy="19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58" y="3501008"/>
            <a:ext cx="2182070" cy="19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91" y="1719338"/>
            <a:ext cx="686713" cy="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4" y="2213146"/>
            <a:ext cx="686713" cy="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93" y="1716819"/>
            <a:ext cx="686715" cy="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93" y="2210627"/>
            <a:ext cx="686715" cy="6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29"/>
          <p:cNvSpPr>
            <a:spLocks/>
          </p:cNvSpPr>
          <p:nvPr/>
        </p:nvSpPr>
        <p:spPr bwMode="gray">
          <a:xfrm rot="21211154">
            <a:off x="6989473" y="1363054"/>
            <a:ext cx="1455831" cy="162642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55" y="3203684"/>
            <a:ext cx="702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Овощи с молоком 100 г ставим в конце овощных пюре 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0768"/>
            <a:ext cx="1563527" cy="14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suslova\Desktop\Аня\портал\ФН\овощные пюре 80 г\3D\кабачок брокколи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5663"/>
            <a:ext cx="1728192" cy="16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338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0815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44008" y="4005064"/>
            <a:ext cx="1080120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Последний вкус овощей 80г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Прогноз АКБ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93693"/>
            <a:ext cx="1610226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каналам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7" y="2006111"/>
            <a:ext cx="6063367" cy="9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7" y="4149080"/>
            <a:ext cx="6063366" cy="95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444208" y="1433959"/>
            <a:ext cx="1800200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дивизионам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08" y="2006111"/>
            <a:ext cx="2559746" cy="16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75" y="4149080"/>
            <a:ext cx="2559746" cy="16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Приоритетность ввода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88840"/>
            <a:ext cx="8305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103" y="1124744"/>
            <a:ext cx="813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Новинки в приоритетности ввода занимают место между пюре 90г «4 фрукта» и пюре 100г яблоко-черника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4221088"/>
            <a:ext cx="8267700" cy="288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-krohe.ru/images/article/orig/2016/01/s-kakogo-vozrasta-mozhno-davat-rebenku-tykvu-kak-prigotovit-tykvennyj-sup-i-pyure-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6896" b="23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1950" y="300914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B050"/>
                </a:solidFill>
              </a:rPr>
              <a:t>Отличных вам продаж!!</a:t>
            </a:r>
            <a:endParaRPr lang="ru-RU" sz="40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26" y="4107642"/>
            <a:ext cx="2480184" cy="22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18" y="4096701"/>
            <a:ext cx="25047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1" y="2197701"/>
            <a:ext cx="4030757" cy="1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39" y="49191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rgbClr val="0070C0"/>
                </a:solidFill>
              </a:rPr>
              <a:t>ФрутоНяня</a:t>
            </a:r>
            <a:r>
              <a:rPr lang="ru-RU" sz="2000" b="1" dirty="0" smtClean="0">
                <a:solidFill>
                  <a:srgbClr val="0070C0"/>
                </a:solidFill>
              </a:rPr>
              <a:t> - №1 в овощном пюре!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3" y="1528747"/>
            <a:ext cx="4255706" cy="2368902"/>
          </a:xfrm>
          <a:prstGeom prst="roundRect">
            <a:avLst>
              <a:gd name="adj" fmla="val 104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89209"/>
              </p:ext>
            </p:extLst>
          </p:nvPr>
        </p:nvGraphicFramePr>
        <p:xfrm>
          <a:off x="9614018" y="3600451"/>
          <a:ext cx="51125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7" y="2554652"/>
            <a:ext cx="337505" cy="29828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51" y="2197701"/>
            <a:ext cx="3864006" cy="1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://toplogos.ru/images/logo-babushkino-lukoshk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44" y="2780928"/>
            <a:ext cx="359028" cy="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92111" cy="1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1412776"/>
            <a:ext cx="3949485" cy="331635"/>
          </a:xfrm>
          <a:prstGeom prst="roundRect">
            <a:avLst/>
          </a:prstGeom>
          <a:solidFill>
            <a:srgbClr val="0070C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400" b="1" dirty="0">
                <a:solidFill>
                  <a:prstClr val="white"/>
                </a:solidFill>
              </a:rPr>
              <a:t>Рынок овощных пюре, доля по стоимости,%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3284984"/>
            <a:ext cx="256409" cy="22104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42255" y="4314313"/>
            <a:ext cx="8712968" cy="14909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Овощи</a:t>
            </a:r>
            <a:r>
              <a:rPr lang="ru-RU" sz="1600" dirty="0">
                <a:solidFill>
                  <a:schemeClr val="tx1"/>
                </a:solidFill>
              </a:rPr>
              <a:t> – важная категория, с которой начинается прикорм</a:t>
            </a: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ФрутоНяня</a:t>
            </a:r>
            <a:r>
              <a:rPr lang="ru-RU" sz="1600" b="1" dirty="0">
                <a:solidFill>
                  <a:schemeClr val="tx1"/>
                </a:solidFill>
              </a:rPr>
              <a:t> - № 1 </a:t>
            </a:r>
            <a:r>
              <a:rPr lang="ru-RU" sz="1600" dirty="0">
                <a:solidFill>
                  <a:schemeClr val="tx1"/>
                </a:solidFill>
              </a:rPr>
              <a:t>по стоимости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объему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и демонстрирует наибольший прирост </a:t>
            </a:r>
            <a:r>
              <a:rPr lang="ru-RU" sz="1600" dirty="0">
                <a:solidFill>
                  <a:schemeClr val="tx1"/>
                </a:solidFill>
              </a:rPr>
              <a:t>в категории</a:t>
            </a: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Как лидер рынка </a:t>
            </a:r>
            <a:r>
              <a:rPr lang="ru-RU" sz="1600" dirty="0" err="1">
                <a:solidFill>
                  <a:schemeClr val="tx1"/>
                </a:solidFill>
              </a:rPr>
              <a:t>ФрутоНяня</a:t>
            </a:r>
            <a:r>
              <a:rPr lang="ru-RU" sz="1600" dirty="0">
                <a:solidFill>
                  <a:schemeClr val="tx1"/>
                </a:solidFill>
              </a:rPr>
              <a:t> намерена развивать категорию овощных пюре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285694" indent="-285694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514141"/>
              </p:ext>
            </p:extLst>
          </p:nvPr>
        </p:nvGraphicFramePr>
        <p:xfrm>
          <a:off x="9324528" y="1110241"/>
          <a:ext cx="51125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15602" y="6589060"/>
            <a:ext cx="4857670" cy="259765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>
                <a:solidFill>
                  <a:prstClr val="black"/>
                </a:solidFill>
              </a:rPr>
              <a:t>По 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Aug’</a:t>
            </a:r>
            <a:r>
              <a:rPr lang="ru-RU" sz="1100" dirty="0" smtClean="0">
                <a:solidFill>
                  <a:prstClr val="black"/>
                </a:solidFill>
              </a:rPr>
              <a:t> 15-1</a:t>
            </a:r>
            <a:r>
              <a:rPr lang="en-US" sz="1100" dirty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98739" y="1528747"/>
            <a:ext cx="4327667" cy="2368902"/>
          </a:xfrm>
          <a:prstGeom prst="roundRect">
            <a:avLst>
              <a:gd name="adj" fmla="val 104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36" name="Freeform 29"/>
          <p:cNvSpPr>
            <a:spLocks/>
          </p:cNvSpPr>
          <p:nvPr/>
        </p:nvSpPr>
        <p:spPr bwMode="gray">
          <a:xfrm rot="21211154">
            <a:off x="8043345" y="2595293"/>
            <a:ext cx="579453" cy="29790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gray">
          <a:xfrm rot="21211154">
            <a:off x="3722865" y="2586402"/>
            <a:ext cx="579453" cy="29790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97" y="2492896"/>
            <a:ext cx="337505" cy="29828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026886" y="1367587"/>
            <a:ext cx="3361538" cy="331635"/>
          </a:xfrm>
          <a:prstGeom prst="roundRect">
            <a:avLst/>
          </a:prstGeom>
          <a:solidFill>
            <a:srgbClr val="0070C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400" b="1" dirty="0">
                <a:solidFill>
                  <a:prstClr val="white"/>
                </a:solidFill>
              </a:rPr>
              <a:t>Рынок овощных пюре, доля в объеме,%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39" name="Picture 10" descr="http://toplogos.ru/images/logo-babushkino-lukoshk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5" y="2780928"/>
            <a:ext cx="359028" cy="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96" y="3095436"/>
            <a:ext cx="392111" cy="1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751" y="3279966"/>
            <a:ext cx="256409" cy="2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7" y="332656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Овощи + молоко – потенциал для развития категории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67560"/>
              </p:ext>
            </p:extLst>
          </p:nvPr>
        </p:nvGraphicFramePr>
        <p:xfrm>
          <a:off x="-8641108" y="1725625"/>
          <a:ext cx="8496944" cy="332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90782"/>
              </p:ext>
            </p:extLst>
          </p:nvPr>
        </p:nvGraphicFramePr>
        <p:xfrm>
          <a:off x="683568" y="3356992"/>
          <a:ext cx="8034874" cy="38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873"/>
                <a:gridCol w="706526"/>
                <a:gridCol w="635873"/>
                <a:gridCol w="635873"/>
                <a:gridCol w="706526"/>
                <a:gridCol w="699151"/>
                <a:gridCol w="572597"/>
                <a:gridCol w="706526"/>
                <a:gridCol w="635873"/>
                <a:gridCol w="706526"/>
                <a:gridCol w="706526"/>
                <a:gridCol w="687004"/>
              </a:tblGrid>
              <a:tr h="383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Брокколи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Тыква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Овощи</a:t>
                      </a:r>
                      <a:endParaRPr lang="en-US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+</a:t>
                      </a:r>
                      <a:r>
                        <a:rPr lang="ru-RU" sz="800" b="1" u="none" strike="noStrike" dirty="0">
                          <a:effectLst/>
                        </a:rPr>
                        <a:t>молоко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«Салатики»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Морковь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Кабачок-картофель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Брокколи-кабачок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капуста-кабачок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капуста-картофель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Другие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16113"/>
              </p:ext>
            </p:extLst>
          </p:nvPr>
        </p:nvGraphicFramePr>
        <p:xfrm>
          <a:off x="705234" y="3761242"/>
          <a:ext cx="8032275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07"/>
                <a:gridCol w="648072"/>
                <a:gridCol w="720079"/>
                <a:gridCol w="648072"/>
                <a:gridCol w="648072"/>
                <a:gridCol w="720081"/>
                <a:gridCol w="576064"/>
                <a:gridCol w="720080"/>
                <a:gridCol w="648072"/>
                <a:gridCol w="720080"/>
                <a:gridCol w="720080"/>
                <a:gridCol w="637116"/>
              </a:tblGrid>
              <a:tr h="15330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12" descr="http://portal/docs/product_photos/Изображения%20продукции/ФрутоНяня/овощные%20пюре%2080%20г/3D/кабачок%20брокко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3" y="4005064"/>
            <a:ext cx="672482" cy="6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portal/docs/product_photos/Изображения%20продукции/ФрутоНяня/овощные%20пюре%2080%20г/3D/морковь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28717" r="27527" b="11215"/>
          <a:stretch/>
        </p:blipFill>
        <p:spPr bwMode="auto">
          <a:xfrm>
            <a:off x="4654557" y="3933056"/>
            <a:ext cx="691539" cy="6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portal/docs/product_photos/Изображения%20продукции/ФрутоНяня/овощные%20пюре%2080%20г/3D/кабачок%20картоф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45" y="3993170"/>
            <a:ext cx="682929" cy="6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4077072"/>
            <a:ext cx="445458" cy="4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29" y="4050006"/>
            <a:ext cx="462553" cy="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4562662"/>
            <a:ext cx="487128" cy="4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portal/docs/product_photos/Изображения%20продукции/ФрутоНяня/овощные%20пюре%2080%20г/3D/тыква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30529" r="28099" b="12355"/>
          <a:stretch/>
        </p:blipFill>
        <p:spPr bwMode="auto">
          <a:xfrm>
            <a:off x="2584112" y="3944763"/>
            <a:ext cx="720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ortal/docs/product_photos/Изображения%20продукции/ФрутоНяня/овощные%20пюре%2080%20г/3D/кабачо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5" y="3605805"/>
            <a:ext cx="1476538" cy="11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755576" y="3356992"/>
            <a:ext cx="798193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5603" y="6589060"/>
            <a:ext cx="6136849" cy="259738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 smtClean="0">
                <a:solidFill>
                  <a:prstClr val="black"/>
                </a:solidFill>
              </a:rPr>
              <a:t>По </a:t>
            </a:r>
            <a:r>
              <a:rPr lang="ru-RU" sz="1100" dirty="0">
                <a:solidFill>
                  <a:prstClr val="black"/>
                </a:solidFill>
              </a:rPr>
              <a:t>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YTD’</a:t>
            </a:r>
            <a:r>
              <a:rPr lang="ru-RU" sz="1100" dirty="0">
                <a:solidFill>
                  <a:prstClr val="black"/>
                </a:solidFill>
              </a:rPr>
              <a:t>1</a:t>
            </a:r>
            <a:r>
              <a:rPr lang="en-US" sz="1100" dirty="0" smtClean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345" y="878541"/>
            <a:ext cx="3320873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1000" b="1" dirty="0" smtClean="0"/>
              <a:t>ТОП 12 рынка овощных пюре, доля в объеме, %</a:t>
            </a:r>
            <a:endParaRPr lang="ru-RU" sz="1000" b="1" dirty="0"/>
          </a:p>
        </p:txBody>
      </p:sp>
      <p:pic>
        <p:nvPicPr>
          <p:cNvPr id="31" name="Picture 8" descr="P:\Disigner\ФРУТОНЯНЯ\пюре овощи 80 гр\цветная капуста\2014\3d\цв кап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37120" r="34695" b="18820"/>
          <a:stretch/>
        </p:blipFill>
        <p:spPr bwMode="auto">
          <a:xfrm>
            <a:off x="755576" y="4010042"/>
            <a:ext cx="484982" cy="4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P:\Disigner\ФРУТОНЯНЯ\пюре овощи 80 гр\брокколи\2014\3d\брок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35063" r="32033" b="17606"/>
          <a:stretch/>
        </p:blipFill>
        <p:spPr bwMode="auto">
          <a:xfrm>
            <a:off x="2050775" y="4005064"/>
            <a:ext cx="533337" cy="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788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337315" y="1139534"/>
            <a:ext cx="658621" cy="3377189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88972" y="4205925"/>
            <a:ext cx="36004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1717" y="5158854"/>
            <a:ext cx="8410281" cy="12944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285694" indent="-2856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ФрутоНяня как лидер </a:t>
            </a:r>
            <a:r>
              <a:rPr lang="ru-RU" sz="1600" dirty="0" smtClean="0">
                <a:solidFill>
                  <a:schemeClr val="tx1"/>
                </a:solidFill>
              </a:rPr>
              <a:t>категории овощи стремится к созданию </a:t>
            </a:r>
            <a:r>
              <a:rPr lang="ru-RU" sz="1600" b="1" dirty="0" smtClean="0">
                <a:solidFill>
                  <a:schemeClr val="tx1"/>
                </a:solidFill>
              </a:rPr>
              <a:t>сбалансированной линейки</a:t>
            </a:r>
          </a:p>
          <a:p>
            <a:pPr marL="285694" indent="-2856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Овощи+молоко</a:t>
            </a:r>
            <a:r>
              <a:rPr lang="ru-RU" sz="1600" dirty="0">
                <a:solidFill>
                  <a:schemeClr val="tx1"/>
                </a:solidFill>
              </a:rPr>
              <a:t>» - 5-ый по популярности вкус, в котором отсутствует </a:t>
            </a:r>
            <a:r>
              <a:rPr lang="ru-RU" sz="1600" dirty="0" smtClean="0">
                <a:solidFill>
                  <a:schemeClr val="tx1"/>
                </a:solidFill>
              </a:rPr>
              <a:t>ФрутоНяня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86" y="3580293"/>
            <a:ext cx="8729583" cy="2945052"/>
          </a:xfrm>
          <a:prstGeom prst="roundRect">
            <a:avLst>
              <a:gd name="adj" fmla="val 10011"/>
            </a:avLst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50" tIns="44819" rIns="89650" bIns="44819"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71" y="4292863"/>
            <a:ext cx="1364653" cy="7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50369" y="4220101"/>
            <a:ext cx="1620055" cy="798397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е управление 4"/>
          <p:cNvSpPr/>
          <p:nvPr/>
        </p:nvSpPr>
        <p:spPr>
          <a:xfrm rot="7877223">
            <a:off x="1277370" y="4452988"/>
            <a:ext cx="776652" cy="1349213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5" y="5099107"/>
            <a:ext cx="2413332" cy="14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29"/>
          <p:cNvSpPr>
            <a:spLocks/>
          </p:cNvSpPr>
          <p:nvPr/>
        </p:nvSpPr>
        <p:spPr bwMode="gray">
          <a:xfrm rot="21211154">
            <a:off x="2069050" y="6064856"/>
            <a:ext cx="570744" cy="35741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reeform 29"/>
          <p:cNvSpPr>
            <a:spLocks/>
          </p:cNvSpPr>
          <p:nvPr/>
        </p:nvSpPr>
        <p:spPr bwMode="gray">
          <a:xfrm rot="21211154">
            <a:off x="1776057" y="5762964"/>
            <a:ext cx="545954" cy="34525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161" y="3456296"/>
            <a:ext cx="4680520" cy="31254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ru-RU" dirty="0" smtClean="0"/>
              <a:t>Почему мы запускаем линейку с молоком?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0483" y="3768839"/>
            <a:ext cx="2581206" cy="2616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1100" b="1" u="sng" dirty="0"/>
              <a:t>Овощные пюре, доля в объеме,%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97352"/>
            <a:ext cx="4857670" cy="259765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>
                <a:solidFill>
                  <a:prstClr val="black"/>
                </a:solidFill>
              </a:rPr>
              <a:t>По 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Aug’16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551" y="551885"/>
            <a:ext cx="7937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Овощи+молоко</a:t>
            </a:r>
            <a:r>
              <a:rPr lang="ru-RU" sz="2000" b="1" dirty="0" smtClean="0">
                <a:solidFill>
                  <a:srgbClr val="0070C0"/>
                </a:solidFill>
              </a:rPr>
              <a:t>» – потенциально успешная линейка, слабо представленная на рынке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86" y="1536801"/>
            <a:ext cx="8729583" cy="1834196"/>
          </a:xfrm>
          <a:prstGeom prst="roundRect">
            <a:avLst>
              <a:gd name="adj" fmla="val 10011"/>
            </a:avLst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50" tIns="44819" rIns="89650" bIns="44819"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095" y="1340768"/>
            <a:ext cx="4956280" cy="3280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ru-RU" dirty="0" err="1" smtClean="0"/>
              <a:t>Овощи+молоко</a:t>
            </a:r>
            <a:r>
              <a:rPr lang="ru-RU" dirty="0" smtClean="0"/>
              <a:t> – вкусный полдник для малыша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2603" y="1653833"/>
            <a:ext cx="4965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Овощи + молоко – «сытные» овощи, когда чистыми овощами малыш уже не наедается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Понравится маленьким «привередам»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/>
              <a:t>Подходит для полдника – хорошо насыщает </a:t>
            </a:r>
            <a:r>
              <a:rPr lang="ru-RU" sz="1600" dirty="0"/>
              <a:t>за счет содержания круп</a:t>
            </a:r>
          </a:p>
        </p:txBody>
      </p:sp>
      <p:pic>
        <p:nvPicPr>
          <p:cNvPr id="1026" name="Picture 2" descr="Картинки по запросу овощ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81" y="1898178"/>
            <a:ext cx="1396283" cy="9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Kadantseva\AppData\Local\Microsoft\Windows\Temporary Internet Files\Content.Outlook\VCUV0R1N\молоко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06" y="2193871"/>
            <a:ext cx="866016" cy="8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23906" y="3645024"/>
            <a:ext cx="4151734" cy="280074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252000" indent="-285694">
              <a:buFont typeface="Arial" panose="020B0604020202020204" pitchFamily="34" charset="0"/>
              <a:buChar char="•"/>
            </a:pPr>
            <a:r>
              <a:rPr lang="ru-RU" sz="1600" b="1" kern="0" dirty="0">
                <a:solidFill>
                  <a:prstClr val="black"/>
                </a:solidFill>
              </a:rPr>
              <a:t>К</a:t>
            </a:r>
            <a:r>
              <a:rPr lang="ru-RU" sz="1600" b="1" kern="0" dirty="0" smtClean="0">
                <a:solidFill>
                  <a:prstClr val="black"/>
                </a:solidFill>
              </a:rPr>
              <a:t>абачок-молоко </a:t>
            </a:r>
            <a:r>
              <a:rPr lang="ru-RU" sz="1600" b="1" kern="0" dirty="0">
                <a:solidFill>
                  <a:prstClr val="black"/>
                </a:solidFill>
              </a:rPr>
              <a:t>и </a:t>
            </a:r>
            <a:r>
              <a:rPr lang="ru-RU" sz="1600" b="1" kern="0" dirty="0" smtClean="0">
                <a:solidFill>
                  <a:prstClr val="black"/>
                </a:solidFill>
              </a:rPr>
              <a:t>тыква-рис-молоко – </a:t>
            </a:r>
            <a:r>
              <a:rPr lang="ru-RU" sz="1600" kern="0" dirty="0" smtClean="0">
                <a:solidFill>
                  <a:prstClr val="black"/>
                </a:solidFill>
              </a:rPr>
              <a:t>успешный кейс на рынке детского питания</a:t>
            </a:r>
          </a:p>
          <a:p>
            <a:pPr marL="252000" indent="-285694">
              <a:buFont typeface="Arial" panose="020B0604020202020204" pitchFamily="34" charset="0"/>
              <a:buChar char="•"/>
            </a:pPr>
            <a:r>
              <a:rPr lang="ru-RU" sz="1600" b="1" kern="0" dirty="0" smtClean="0">
                <a:solidFill>
                  <a:prstClr val="black"/>
                </a:solidFill>
              </a:rPr>
              <a:t>Расширение </a:t>
            </a:r>
            <a:r>
              <a:rPr lang="ru-RU" sz="1600" b="1" kern="0" dirty="0">
                <a:solidFill>
                  <a:prstClr val="black"/>
                </a:solidFill>
              </a:rPr>
              <a:t>портфеля </a:t>
            </a:r>
            <a:r>
              <a:rPr lang="ru-RU" sz="1600" b="1" kern="0" dirty="0" smtClean="0">
                <a:solidFill>
                  <a:prstClr val="black"/>
                </a:solidFill>
              </a:rPr>
              <a:t> лидера рынка </a:t>
            </a:r>
            <a:r>
              <a:rPr lang="ru-RU" sz="1600" b="1" kern="0" dirty="0" err="1" smtClean="0">
                <a:solidFill>
                  <a:prstClr val="black"/>
                </a:solidFill>
              </a:rPr>
              <a:t>ФрутоНяня</a:t>
            </a:r>
            <a:r>
              <a:rPr lang="ru-RU" sz="1600" b="1" kern="0" dirty="0" smtClean="0">
                <a:solidFill>
                  <a:prstClr val="black"/>
                </a:solidFill>
              </a:rPr>
              <a:t> </a:t>
            </a:r>
          </a:p>
          <a:p>
            <a:pPr marL="252000" indent="-285694">
              <a:buFont typeface="Arial" panose="020B0604020202020204" pitchFamily="34" charset="0"/>
              <a:buChar char="•"/>
            </a:pPr>
            <a:r>
              <a:rPr lang="ru-RU" sz="1600" b="1" kern="0" dirty="0" smtClean="0">
                <a:solidFill>
                  <a:prstClr val="black"/>
                </a:solidFill>
              </a:rPr>
              <a:t>40% потребителей являются </a:t>
            </a:r>
            <a:r>
              <a:rPr lang="ru-RU" sz="1600" b="1" kern="0" dirty="0" err="1" smtClean="0">
                <a:solidFill>
                  <a:prstClr val="black"/>
                </a:solidFill>
              </a:rPr>
              <a:t>одномарочниками</a:t>
            </a:r>
            <a:r>
              <a:rPr lang="ru-RU" sz="1600" b="1" kern="0" dirty="0" smtClean="0">
                <a:solidFill>
                  <a:prstClr val="black"/>
                </a:solidFill>
              </a:rPr>
              <a:t>* и ждут «сытные» овощи от </a:t>
            </a:r>
            <a:r>
              <a:rPr lang="ru-RU" sz="1600" b="1" kern="0" dirty="0" err="1" smtClean="0">
                <a:solidFill>
                  <a:prstClr val="black"/>
                </a:solidFill>
              </a:rPr>
              <a:t>ФрутоНяни</a:t>
            </a:r>
            <a:endParaRPr lang="ru-RU" sz="1600" b="1" kern="0" dirty="0" smtClean="0">
              <a:solidFill>
                <a:prstClr val="black"/>
              </a:solidFill>
            </a:endParaRPr>
          </a:p>
          <a:p>
            <a:pPr marL="252000" indent="-285694">
              <a:buFont typeface="Arial" panose="020B0604020202020204" pitchFamily="34" charset="0"/>
              <a:buChar char="•"/>
            </a:pPr>
            <a:r>
              <a:rPr lang="ru-RU" sz="1600" b="1" kern="0" dirty="0" err="1" smtClean="0">
                <a:solidFill>
                  <a:prstClr val="black"/>
                </a:solidFill>
              </a:rPr>
              <a:t>ФрутоНяня</a:t>
            </a:r>
            <a:r>
              <a:rPr lang="ru-RU" sz="1600" b="1" kern="0" dirty="0" smtClean="0">
                <a:solidFill>
                  <a:prstClr val="black"/>
                </a:solidFill>
              </a:rPr>
              <a:t> уже успешно развивает фрукты с молочным компонентом </a:t>
            </a:r>
            <a:r>
              <a:rPr lang="ru-RU" sz="1600" kern="0" dirty="0" smtClean="0">
                <a:solidFill>
                  <a:prstClr val="black"/>
                </a:solidFill>
              </a:rPr>
              <a:t>(доля по объему 36,7%) </a:t>
            </a:r>
            <a:endParaRPr lang="ru-RU" sz="1600" kern="0" dirty="0">
              <a:solidFill>
                <a:prstClr val="black"/>
              </a:solidFill>
            </a:endParaRPr>
          </a:p>
        </p:txBody>
      </p:sp>
      <p:pic>
        <p:nvPicPr>
          <p:cNvPr id="28" name="Picture 4" descr="Картинки по запросу ребенок ест пюр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72904"/>
            <a:ext cx="1468110" cy="118698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23" y="4030449"/>
            <a:ext cx="429180" cy="379305"/>
          </a:xfrm>
          <a:prstGeom prst="rect">
            <a:avLst/>
          </a:prstGeom>
        </p:spPr>
      </p:pic>
      <p:pic>
        <p:nvPicPr>
          <p:cNvPr id="31" name="Picture 4" descr="http://www.babybrand.ru/images/brands/babushkino_lukoshko/bl_logo_b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12" y="5556456"/>
            <a:ext cx="371674" cy="28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87824" y="6625619"/>
            <a:ext cx="4857670" cy="259765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 smtClean="0">
                <a:solidFill>
                  <a:prstClr val="black"/>
                </a:solidFill>
              </a:rPr>
              <a:t>*</a:t>
            </a:r>
            <a:r>
              <a:rPr lang="en-US" sz="1100" dirty="0" smtClean="0">
                <a:solidFill>
                  <a:prstClr val="black"/>
                </a:solidFill>
              </a:rPr>
              <a:t>IPSOS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r="17594"/>
          <a:stretch/>
        </p:blipFill>
        <p:spPr bwMode="auto">
          <a:xfrm>
            <a:off x="469185" y="3992746"/>
            <a:ext cx="1809428" cy="16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mKadantseva\AppData\Local\Microsoft\Windows\Temporary Internet Files\Content.Outlook\VCUV0R1N\молоко-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05" y="3562653"/>
            <a:ext cx="1882571" cy="18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mKadantseva\AppData\Local\Microsoft\Windows\Temporary Internet Files\Content.Outlook\VCUV0R1N\tikv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58" y="4041831"/>
            <a:ext cx="1979457" cy="19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845" y="561903"/>
            <a:ext cx="7937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Новинка: </a:t>
            </a:r>
            <a:r>
              <a:rPr lang="ru-RU" sz="2000" b="1" dirty="0" smtClean="0">
                <a:solidFill>
                  <a:srgbClr val="0070C0"/>
                </a:solidFill>
              </a:rPr>
              <a:t>полезные и сытные овощи </a:t>
            </a:r>
            <a:r>
              <a:rPr lang="ru-RU" sz="2000" b="1" dirty="0">
                <a:solidFill>
                  <a:srgbClr val="0070C0"/>
                </a:solidFill>
              </a:rPr>
              <a:t>от </a:t>
            </a:r>
            <a:r>
              <a:rPr lang="ru-RU" sz="2000" b="1" dirty="0" err="1">
                <a:solidFill>
                  <a:srgbClr val="0070C0"/>
                </a:solidFill>
              </a:rPr>
              <a:t>ФрутоНяня</a:t>
            </a:r>
            <a:r>
              <a:rPr lang="ru-RU" sz="2000" b="1" dirty="0">
                <a:solidFill>
                  <a:srgbClr val="0070C0"/>
                </a:solidFill>
              </a:rPr>
              <a:t> (2 </a:t>
            </a:r>
            <a:r>
              <a:rPr lang="en-US" sz="2000" b="1" dirty="0">
                <a:solidFill>
                  <a:srgbClr val="0070C0"/>
                </a:solidFill>
              </a:rPr>
              <a:t>SKU)</a:t>
            </a:r>
            <a:endParaRPr lang="ru-RU" sz="2000" dirty="0"/>
          </a:p>
        </p:txBody>
      </p:sp>
      <p:pic>
        <p:nvPicPr>
          <p:cNvPr id="3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7" y="3645024"/>
            <a:ext cx="2498486" cy="22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8352928" cy="201622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C:\Users\asuslova\Desktop\Аня\портал\ФН\овощные пюре 80 г\3D\кабачок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1" t="36484" r="30570" b="19058"/>
          <a:stretch/>
        </p:blipFill>
        <p:spPr bwMode="auto">
          <a:xfrm>
            <a:off x="467544" y="2025329"/>
            <a:ext cx="117941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Польза овощей</a:t>
            </a:r>
            <a:endParaRPr lang="ru-RU" b="1" dirty="0"/>
          </a:p>
        </p:txBody>
      </p:sp>
      <p:pic>
        <p:nvPicPr>
          <p:cNvPr id="1026" name="Picture 2" descr="C:\Users\asuslova\Desktop\Аня\портал\ФН\овощные пюре 80 г\3D\тыква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34726" r="28781" b="17549"/>
          <a:stretch/>
        </p:blipFill>
        <p:spPr bwMode="auto">
          <a:xfrm>
            <a:off x="1448724" y="1988840"/>
            <a:ext cx="1205991" cy="10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люс 8"/>
          <p:cNvSpPr/>
          <p:nvPr/>
        </p:nvSpPr>
        <p:spPr>
          <a:xfrm>
            <a:off x="2771800" y="1916832"/>
            <a:ext cx="621002" cy="58325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C:\Users\mKadantseva\AppData\Local\Microsoft\Windows\Temporary Internet Files\Content.Outlook\VCUV0R1N\молоко-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1" y="3573016"/>
            <a:ext cx="1848603" cy="18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1408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Сытность круп</a:t>
            </a:r>
            <a:endParaRPr lang="ru-RU" b="1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67353"/>
            <a:ext cx="931577" cy="12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люс 11"/>
          <p:cNvSpPr/>
          <p:nvPr/>
        </p:nvSpPr>
        <p:spPr>
          <a:xfrm>
            <a:off x="5598564" y="1928829"/>
            <a:ext cx="621002" cy="58325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4" y="127050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Польза молока, мягкость сливок</a:t>
            </a:r>
            <a:endParaRPr lang="ru-RU" b="1" dirty="0"/>
          </a:p>
        </p:txBody>
      </p:sp>
      <p:pic>
        <p:nvPicPr>
          <p:cNvPr id="1027" name="Picture 3" descr="C:\Users\asuslova\Desktop\Аня\портал\ФН\сухие каши 200 г\3D\с.каша_пшен_тыкв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98499"/>
            <a:ext cx="964854" cy="14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876836"/>
            <a:ext cx="1275418" cy="1275418"/>
          </a:xfrm>
          <a:prstGeom prst="rect">
            <a:avLst/>
          </a:prstGeom>
        </p:spPr>
      </p:pic>
      <p:pic>
        <p:nvPicPr>
          <p:cNvPr id="30" name="Picture 3" descr="C:\Users\mKadantseva\AppData\Local\Microsoft\Windows\Temporary Internet Files\Content.Outlook\VCUV0R1N\kabachok-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" y="4221088"/>
            <a:ext cx="1763741" cy="17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7"/>
          <a:stretch/>
        </p:blipFill>
        <p:spPr>
          <a:xfrm>
            <a:off x="6941406" y="1728882"/>
            <a:ext cx="1565531" cy="14946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3331310"/>
            <a:ext cx="8352928" cy="1375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4326392" y="3000853"/>
            <a:ext cx="275191" cy="93610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501" y="5760616"/>
            <a:ext cx="1527135" cy="5487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Выделение новинки на полке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32784" y="5760617"/>
            <a:ext cx="1527135" cy="5487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Возраст 6+ - начало развития вкусовой базы малыша</a:t>
            </a:r>
            <a:endParaRPr 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1341" y="5760617"/>
            <a:ext cx="1527134" cy="53924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Формат 100г – больше пользы и вкуса</a:t>
            </a:r>
            <a:endParaRPr lang="ru-RU" sz="1200" dirty="0"/>
          </a:p>
        </p:txBody>
      </p:sp>
      <p:pic>
        <p:nvPicPr>
          <p:cNvPr id="27" name="Picture 5" descr="C:\Users\mKadantseva\AppData\Local\Microsoft\Windows\Temporary Internet Files\Content.Outlook\VCUV0R1N\ris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23" y="4666149"/>
            <a:ext cx="1180585" cy="11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3" y="3637316"/>
            <a:ext cx="2479120" cy="22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219567" y="3676274"/>
            <a:ext cx="2456890" cy="271056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Сливки:</a:t>
            </a:r>
            <a:endParaRPr lang="ru-RU" sz="14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Содержат витамины и минералы</a:t>
            </a:r>
            <a:endParaRPr lang="ru-RU" sz="1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Сливки содержат в </a:t>
            </a:r>
            <a:r>
              <a:rPr lang="ru-RU" sz="1200" b="1" dirty="0"/>
              <a:t>5 раз </a:t>
            </a:r>
            <a:r>
              <a:rPr lang="ru-RU" sz="1200" dirty="0"/>
              <a:t>больше </a:t>
            </a:r>
            <a:r>
              <a:rPr lang="ru-RU" sz="1200" dirty="0" smtClean="0"/>
              <a:t>белка, чем сливочное масло, </a:t>
            </a:r>
            <a:r>
              <a:rPr lang="ru-RU" sz="1200" dirty="0"/>
              <a:t>что повышает питательность пюре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Сливки дают </a:t>
            </a:r>
            <a:r>
              <a:rPr lang="ru-RU" sz="1200" dirty="0" smtClean="0"/>
              <a:t>нежный </a:t>
            </a:r>
            <a:r>
              <a:rPr lang="ru-RU" sz="1200" dirty="0"/>
              <a:t>вкус, что обязательно понравится малышу</a:t>
            </a:r>
          </a:p>
        </p:txBody>
      </p:sp>
    </p:spTree>
    <p:extLst>
      <p:ext uri="{BB962C8B-B14F-4D97-AF65-F5344CB8AC3E}">
        <p14:creationId xmlns:p14="http://schemas.microsoft.com/office/powerpoint/2010/main" val="3420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6147" b="4304"/>
          <a:stretch/>
        </p:blipFill>
        <p:spPr bwMode="auto">
          <a:xfrm>
            <a:off x="7093631" y="4725144"/>
            <a:ext cx="931269" cy="190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17758" r="20067" b="4110"/>
          <a:stretch/>
        </p:blipFill>
        <p:spPr>
          <a:xfrm>
            <a:off x="5262975" y="5392184"/>
            <a:ext cx="952812" cy="121276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80" y="4978061"/>
            <a:ext cx="942474" cy="16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lova\Desktop\Аня\портал\ФН\фруктовое пюре 100 г\3D\яблок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5" y="1568913"/>
            <a:ext cx="1447944" cy="13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lova\Desktop\Аня\портал\ФН\фруктовые пюре 250 г\3D\яблоко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r="28500"/>
          <a:stretch/>
        </p:blipFill>
        <p:spPr bwMode="auto">
          <a:xfrm>
            <a:off x="6938351" y="908720"/>
            <a:ext cx="11329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uslova\Desktop\Аня\портал\ФН\фруктовые пюре 90 г\3D\яблоко 90г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47" y="1124744"/>
            <a:ext cx="1256360" cy="17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7"/>
          <a:stretch/>
        </p:blipFill>
        <p:spPr>
          <a:xfrm>
            <a:off x="6606869" y="3086475"/>
            <a:ext cx="1565531" cy="1494653"/>
          </a:xfrm>
          <a:prstGeom prst="rect">
            <a:avLst/>
          </a:prstGeom>
        </p:spPr>
      </p:pic>
      <p:pic>
        <p:nvPicPr>
          <p:cNvPr id="27" name="Picture 2" descr="Картинки по запросу сливки и творо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83" y="3662870"/>
            <a:ext cx="1271886" cy="92286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76847" y="620688"/>
            <a:ext cx="8543625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70C0"/>
                </a:solidFill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</a:rPr>
              <a:t>спешный опыт </a:t>
            </a:r>
            <a:r>
              <a:rPr lang="ru-RU" sz="2000" b="1" dirty="0" err="1" smtClean="0">
                <a:solidFill>
                  <a:srgbClr val="0070C0"/>
                </a:solidFill>
              </a:rPr>
              <a:t>ФрутоНяня</a:t>
            </a:r>
            <a:r>
              <a:rPr lang="ru-RU" sz="2000" b="1" dirty="0" smtClean="0">
                <a:solidFill>
                  <a:srgbClr val="0070C0"/>
                </a:solidFill>
              </a:rPr>
              <a:t> во фруктовых пюре с молочным компонентом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6815" y="3237036"/>
            <a:ext cx="1275418" cy="1275418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6378399" y="2780928"/>
            <a:ext cx="504056" cy="456108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13825"/>
          <a:stretch/>
        </p:blipFill>
        <p:spPr bwMode="auto">
          <a:xfrm>
            <a:off x="278295" y="1612398"/>
            <a:ext cx="4301079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 5"/>
          <p:cNvSpPr/>
          <p:nvPr/>
        </p:nvSpPr>
        <p:spPr>
          <a:xfrm>
            <a:off x="6343095" y="4585733"/>
            <a:ext cx="648072" cy="414202"/>
          </a:xfrm>
          <a:prstGeom prst="mathEqua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53611"/>
            <a:ext cx="4857670" cy="259738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>
                <a:solidFill>
                  <a:prstClr val="black"/>
                </a:solidFill>
              </a:rPr>
              <a:t>По данным © ООО «ЭЙ СИ НИЛЬСЕН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en-US" sz="1100" dirty="0" smtClean="0">
                <a:solidFill>
                  <a:prstClr val="black"/>
                </a:solidFill>
              </a:rPr>
              <a:t>Aug’16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347494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/>
              <a:t>Фруктовое пюре с молочным компонентом все форматы, доля по объему,%</a:t>
            </a:r>
            <a:endParaRPr lang="ru-RU" sz="1100" b="1" u="sng" dirty="0"/>
          </a:p>
        </p:txBody>
      </p:sp>
      <p:sp>
        <p:nvSpPr>
          <p:cNvPr id="34" name="Freeform 29"/>
          <p:cNvSpPr>
            <a:spLocks/>
          </p:cNvSpPr>
          <p:nvPr/>
        </p:nvSpPr>
        <p:spPr bwMode="gray">
          <a:xfrm rot="21211154">
            <a:off x="2532635" y="3504831"/>
            <a:ext cx="1397187" cy="94498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/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945" y="5498264"/>
            <a:ext cx="4824189" cy="955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ФрутоНяня</a:t>
            </a:r>
            <a:r>
              <a:rPr lang="ru-RU" sz="1600" b="1" dirty="0" smtClean="0">
                <a:solidFill>
                  <a:schemeClr val="bg1"/>
                </a:solidFill>
              </a:rPr>
              <a:t> – неоспоримый лидер во фруктовых пюре с молочным компонентом и знает, как приготовить вкусную молочную начинку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864" y="476672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Привлекательная цена от лидера рынка</a:t>
            </a:r>
            <a:r>
              <a:rPr lang="en-US" sz="2000" b="1" dirty="0" smtClean="0">
                <a:solidFill>
                  <a:srgbClr val="0070C0"/>
                </a:solidFill>
              </a:rPr>
              <a:t> = </a:t>
            </a:r>
            <a:r>
              <a:rPr lang="ru-RU" sz="2000" b="1" dirty="0" smtClean="0">
                <a:solidFill>
                  <a:srgbClr val="0070C0"/>
                </a:solidFill>
              </a:rPr>
              <a:t>овощам 80г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1" y="3581492"/>
            <a:ext cx="2208922" cy="19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41" y="1676323"/>
            <a:ext cx="2155928" cy="19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бабушкино лукошко кабачок моло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46" y="1844824"/>
            <a:ext cx="1152128" cy="15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733433"/>
            <a:ext cx="1327082" cy="1701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146" y="1698019"/>
            <a:ext cx="1848771" cy="1848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56376" y="2526791"/>
            <a:ext cx="360040" cy="32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5312" y="6528692"/>
            <a:ext cx="2103663" cy="32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* За 125г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3445" y="1268760"/>
            <a:ext cx="2194325" cy="4824536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562" y="2377923"/>
            <a:ext cx="1179642" cy="7200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Кабачок-молоко</a:t>
            </a:r>
            <a:endParaRPr lang="ru-RU" sz="1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561" y="4055865"/>
            <a:ext cx="1196259" cy="7200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Тыква-рис-молоко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561" y="6507966"/>
            <a:ext cx="3640343" cy="32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Цены Интернет-магазина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28674"/>
            <a:ext cx="75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95" y="4449249"/>
            <a:ext cx="75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49" y="2538199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68" y="4435545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17" y="2591569"/>
            <a:ext cx="60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78" y="6473057"/>
            <a:ext cx="875522" cy="34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lova\Desktop\Аня\портал\ФН\овощные пюре 80 г\3D\кабач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35254" r="21807" b="9743"/>
          <a:stretch/>
        </p:blipFill>
        <p:spPr bwMode="auto">
          <a:xfrm>
            <a:off x="-35160" y="1411237"/>
            <a:ext cx="2221674" cy="15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1425120"/>
            <a:ext cx="169880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47" y="1385914"/>
            <a:ext cx="166146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-1"/>
          <a:stretch/>
        </p:blipFill>
        <p:spPr bwMode="auto">
          <a:xfrm>
            <a:off x="1790233" y="3568927"/>
            <a:ext cx="1614798" cy="12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24" y="1476157"/>
            <a:ext cx="16147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" y="5122464"/>
            <a:ext cx="111075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40" y="5126635"/>
            <a:ext cx="1256297" cy="12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00" y="3461085"/>
            <a:ext cx="1642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473167"/>
            <a:ext cx="11760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81" y="5104656"/>
            <a:ext cx="1227859" cy="13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 rot="16200000">
            <a:off x="3533293" y="-1172545"/>
            <a:ext cx="257010" cy="5080664"/>
          </a:xfrm>
          <a:prstGeom prst="rightBrace">
            <a:avLst>
              <a:gd name="adj1" fmla="val 39921"/>
              <a:gd name="adj2" fmla="val 50000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83470" tIns="41736" rIns="83470" bIns="41736" rtlCol="0" anchor="ctr"/>
          <a:lstStyle/>
          <a:p>
            <a:pPr algn="ctr" defTabSz="834744"/>
            <a:endParaRPr lang="ru-RU" sz="1700" ker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95" y="925526"/>
            <a:ext cx="1693707" cy="315128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500" b="1" dirty="0">
                <a:solidFill>
                  <a:srgbClr val="00B050"/>
                </a:solidFill>
              </a:rPr>
              <a:t>Гипоаллергенные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16200000">
            <a:off x="2404219" y="1869013"/>
            <a:ext cx="173500" cy="3298036"/>
          </a:xfrm>
          <a:prstGeom prst="rightBrace">
            <a:avLst>
              <a:gd name="adj1" fmla="val 39921"/>
              <a:gd name="adj2" fmla="val 50000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83470" tIns="41736" rIns="83470" bIns="41736" rtlCol="0" anchor="ctr"/>
          <a:lstStyle/>
          <a:p>
            <a:pPr algn="ctr" defTabSz="834744"/>
            <a:endParaRPr lang="ru-RU" sz="1700" ker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868" y="3182829"/>
            <a:ext cx="1693707" cy="315128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500" b="1" dirty="0">
                <a:solidFill>
                  <a:srgbClr val="00B050"/>
                </a:solidFill>
              </a:rPr>
              <a:t>«Салатики»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194" y="2649229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Кабачок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7048" y="2645083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Цветная капуста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1775" y="2644616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Брокколи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116" y="925528"/>
            <a:ext cx="8732118" cy="2003656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3867" y="2654327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Тыква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75" y="4782294"/>
            <a:ext cx="1359887" cy="245886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«Овощной салатик»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2115" y="4764164"/>
            <a:ext cx="1359887" cy="407469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«Салатик из сладких овощей»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0434" y="2649229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Морковь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2091" y="801863"/>
            <a:ext cx="2068978" cy="297583"/>
          </a:xfrm>
          <a:prstGeom prst="roundRect">
            <a:avLst/>
          </a:prstGeom>
          <a:solidFill>
            <a:srgbClr val="00B0F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200" b="1" dirty="0" err="1">
                <a:solidFill>
                  <a:prstClr val="white"/>
                </a:solidFill>
              </a:rPr>
              <a:t>Монокомпонентные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436" y="6293510"/>
            <a:ext cx="1359887" cy="407469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Кабачок – цветная капуста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7706" y="6317066"/>
            <a:ext cx="1359887" cy="245886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Кабачок – картофель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0261" y="6299092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Кабачок – брокколи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97453" y="410061"/>
            <a:ext cx="8006174" cy="576064"/>
          </a:xfrm>
          <a:prstGeom prst="rect">
            <a:avLst/>
          </a:prstGeom>
        </p:spPr>
        <p:txBody>
          <a:bodyPr lIns="91422" tIns="45711" rIns="91422" bIns="4571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70C0"/>
                </a:solidFill>
              </a:rPr>
              <a:t>Овощные пюре </a:t>
            </a:r>
            <a:r>
              <a:rPr lang="ru-RU" sz="2000" b="1" dirty="0" err="1">
                <a:solidFill>
                  <a:srgbClr val="0070C0"/>
                </a:solidFill>
              </a:rPr>
              <a:t>ФрутоНяня</a:t>
            </a:r>
            <a:r>
              <a:rPr lang="ru-RU" sz="2000" b="1" dirty="0">
                <a:solidFill>
                  <a:srgbClr val="0070C0"/>
                </a:solidFill>
              </a:rPr>
              <a:t> – самое необходимое + новые сочетания!</a:t>
            </a:r>
          </a:p>
        </p:txBody>
      </p:sp>
      <p:pic>
        <p:nvPicPr>
          <p:cNvPr id="32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8" y="4095685"/>
            <a:ext cx="2208922" cy="19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74" y="4103910"/>
            <a:ext cx="2155928" cy="19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" y="3348588"/>
            <a:ext cx="1761876" cy="16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13113" y="3037878"/>
            <a:ext cx="4574912" cy="370349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1731" y="4765786"/>
            <a:ext cx="1359887" cy="407469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«Мой первый салатик»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053" y="2948138"/>
            <a:ext cx="2068978" cy="297583"/>
          </a:xfrm>
          <a:prstGeom prst="roundRect">
            <a:avLst/>
          </a:prstGeom>
          <a:solidFill>
            <a:srgbClr val="00B0F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200" b="1" dirty="0">
                <a:solidFill>
                  <a:prstClr val="white"/>
                </a:solidFill>
              </a:rPr>
              <a:t>Многокомпонентные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87793" y="3036865"/>
            <a:ext cx="4057439" cy="369547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94238" y="2949793"/>
            <a:ext cx="1786023" cy="297583"/>
          </a:xfrm>
          <a:prstGeom prst="roundRect">
            <a:avLst/>
          </a:prstGeom>
          <a:solidFill>
            <a:srgbClr val="00B0F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200" b="1" dirty="0">
                <a:solidFill>
                  <a:prstClr val="white"/>
                </a:solidFill>
              </a:rPr>
              <a:t>Овощи + молоко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9601" y="5837124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Тыква-рис-молоко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61947" y="5823537"/>
            <a:ext cx="1359887" cy="238192"/>
          </a:xfrm>
          <a:prstGeom prst="rect">
            <a:avLst/>
          </a:prstGeom>
          <a:noFill/>
        </p:spPr>
        <p:txBody>
          <a:bodyPr wrap="square" lIns="83470" tIns="41736" rIns="83470" bIns="41736" rtlCol="0">
            <a:spAutoFit/>
          </a:bodyPr>
          <a:lstStyle/>
          <a:p>
            <a:pPr algn="ctr" defTabSz="417377"/>
            <a:r>
              <a:rPr lang="ru-RU" sz="1000" dirty="0">
                <a:solidFill>
                  <a:prstClr val="black"/>
                </a:solidFill>
              </a:rPr>
              <a:t>Кабачок - молоко</a:t>
            </a:r>
          </a:p>
        </p:txBody>
      </p:sp>
      <p:pic>
        <p:nvPicPr>
          <p:cNvPr id="1026" name="Picture 2" descr="Картинки по запросу новинка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853">
            <a:off x="5202557" y="3536046"/>
            <a:ext cx="1119441" cy="6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3498" y="3673765"/>
            <a:ext cx="2589477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категории овощи ФН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Картинки по запросу n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98" y="3526839"/>
            <a:ext cx="455985" cy="4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Цена и </a:t>
            </a:r>
            <a:r>
              <a:rPr lang="ru-RU" sz="2400" b="1" dirty="0">
                <a:solidFill>
                  <a:srgbClr val="0070C0"/>
                </a:solidFill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</a:rPr>
              <a:t>огистическая </a:t>
            </a:r>
            <a:r>
              <a:rPr lang="ru-RU" sz="2400" b="1" dirty="0">
                <a:solidFill>
                  <a:srgbClr val="0070C0"/>
                </a:solidFill>
              </a:rPr>
              <a:t>информация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2" y="1781225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Цена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2" y="2323490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Тип листинга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2" y="1238960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Дата запуска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7" y="1257111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b="1" dirty="0" smtClean="0"/>
              <a:t>Октябрь</a:t>
            </a:r>
            <a:r>
              <a:rPr lang="en-US" b="1" dirty="0" smtClean="0"/>
              <a:t>’16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91" y="1772884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b="1" dirty="0" smtClean="0"/>
              <a:t>= </a:t>
            </a:r>
            <a:r>
              <a:rPr lang="ru-RU" b="1" dirty="0" smtClean="0"/>
              <a:t>основной линейке                    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6" y="2323490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b="1" dirty="0" smtClean="0"/>
              <a:t>On-top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02332"/>
              </p:ext>
            </p:extLst>
          </p:nvPr>
        </p:nvGraphicFramePr>
        <p:xfrm>
          <a:off x="323528" y="3672776"/>
          <a:ext cx="8280920" cy="2541260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2219386"/>
                <a:gridCol w="804950"/>
                <a:gridCol w="1224136"/>
                <a:gridCol w="1224136"/>
                <a:gridCol w="936104"/>
              </a:tblGrid>
              <a:tr h="643538"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продукции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Штрих-код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индивидуальной 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Штрих-код групповой 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Navision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8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0" dirty="0" err="1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ФрутоНяня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100г. Пюре из кабачков с молоком для питания детей раннего возраста</a:t>
                      </a:r>
                      <a:endParaRPr lang="ru-RU" sz="1200" b="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glass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4600338007892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14600338007899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P071176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62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8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0" dirty="0" err="1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ФрутоНяня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100г. Пюре из тыквы с рисом и молоком для питания детей раннего возраста</a:t>
                      </a:r>
                      <a:endParaRPr lang="ru-RU" sz="1800" b="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glass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4600338007915</a:t>
                      </a: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14600338007912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P071177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3" descr="C:\Users\mKadantseva\AppData\Local\Microsoft\Windows\Temporary Internet Files\Content.Outlook\VCUV0R1N\100_pure_tikva_r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1" y="5301208"/>
            <a:ext cx="10503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Kadantseva\AppData\Local\Microsoft\Windows\Temporary Internet Files\Content.Outlook\VCUV0R1N\100_pure_kabachok_molo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8" y="4266095"/>
            <a:ext cx="1048219" cy="9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2" y="2922476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Количество в упаковке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7" y="2922476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b="1" dirty="0" smtClean="0"/>
              <a:t>12 штук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30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heme/theme1.xml><?xml version="1.0" encoding="utf-8"?>
<a:theme xmlns:a="http://schemas.openxmlformats.org/drawingml/2006/main" name="35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ain A4">
  <a:themeElements>
    <a:clrScheme name="Frutonyanya">
      <a:dk1>
        <a:sysClr val="windowText" lastClr="000000"/>
      </a:dk1>
      <a:lt1>
        <a:srgbClr val="FFFFFF"/>
      </a:lt1>
      <a:dk2>
        <a:srgbClr val="144678"/>
      </a:dk2>
      <a:lt2>
        <a:srgbClr val="FDEB0E"/>
      </a:lt2>
      <a:accent1>
        <a:srgbClr val="E5162E"/>
      </a:accent1>
      <a:accent2>
        <a:srgbClr val="BE47A1"/>
      </a:accent2>
      <a:accent3>
        <a:srgbClr val="F08509"/>
      </a:accent3>
      <a:accent4>
        <a:srgbClr val="82C317"/>
      </a:accent4>
      <a:accent5>
        <a:srgbClr val="F91E95"/>
      </a:accent5>
      <a:accent6>
        <a:srgbClr val="333333"/>
      </a:accent6>
      <a:hlink>
        <a:srgbClr val="000000"/>
      </a:hlink>
      <a:folHlink>
        <a:srgbClr val="CC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solidFill>
            <a:schemeClr val="tx1"/>
          </a:solidFill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4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_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in A4">
  <a:themeElements>
    <a:clrScheme name="Frutonyanya">
      <a:dk1>
        <a:sysClr val="windowText" lastClr="000000"/>
      </a:dk1>
      <a:lt1>
        <a:srgbClr val="FFFFFF"/>
      </a:lt1>
      <a:dk2>
        <a:srgbClr val="144678"/>
      </a:dk2>
      <a:lt2>
        <a:srgbClr val="FDEB0E"/>
      </a:lt2>
      <a:accent1>
        <a:srgbClr val="E5162E"/>
      </a:accent1>
      <a:accent2>
        <a:srgbClr val="BE47A1"/>
      </a:accent2>
      <a:accent3>
        <a:srgbClr val="F08509"/>
      </a:accent3>
      <a:accent4>
        <a:srgbClr val="82C317"/>
      </a:accent4>
      <a:accent5>
        <a:srgbClr val="F91E95"/>
      </a:accent5>
      <a:accent6>
        <a:srgbClr val="333333"/>
      </a:accent6>
      <a:hlink>
        <a:srgbClr val="000000"/>
      </a:hlink>
      <a:folHlink>
        <a:srgbClr val="CC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solidFill>
            <a:schemeClr val="tx1"/>
          </a:solidFill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 для пре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20043</TotalTime>
  <Words>631</Words>
  <Application>Microsoft Office PowerPoint</Application>
  <PresentationFormat>Экран (4:3)</PresentationFormat>
  <Paragraphs>149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35_Оформление по умолчанию</vt:lpstr>
      <vt:lpstr>8_Оформление по умолчанию</vt:lpstr>
      <vt:lpstr>Тема1_класс</vt:lpstr>
      <vt:lpstr>1_Оформление по умолчанию</vt:lpstr>
      <vt:lpstr>Bain A4</vt:lpstr>
      <vt:lpstr>2_Оформление по умолчанию</vt:lpstr>
      <vt:lpstr>9_Оформление по умолчанию</vt:lpstr>
      <vt:lpstr>Тема1 для презы</vt:lpstr>
      <vt:lpstr>1_Тема Office</vt:lpstr>
      <vt:lpstr>1_Тема1</vt:lpstr>
      <vt:lpstr>3_Оформление по умолчанию</vt:lpstr>
      <vt:lpstr>1_Bain A4</vt:lpstr>
      <vt:lpstr>4_Оформление по умолчанию</vt:lpstr>
      <vt:lpstr>10_Оформление по умолчанию</vt:lpstr>
      <vt:lpstr>5_Оформление по умолчанию</vt:lpstr>
      <vt:lpstr>Презентация PowerPoint</vt:lpstr>
      <vt:lpstr>ФрутоНяня - №1 в овощном пюре!</vt:lpstr>
      <vt:lpstr>Овощи + молоко – потенциал для развития категории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Цена и логистическая информация</vt:lpstr>
      <vt:lpstr>Правила выкладки на полке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Suslova Anna</dc:creator>
  <cp:lastModifiedBy>Suslova Anna</cp:lastModifiedBy>
  <cp:revision>396</cp:revision>
  <cp:lastPrinted>2016-10-07T15:52:19Z</cp:lastPrinted>
  <dcterms:created xsi:type="dcterms:W3CDTF">2016-08-05T11:31:34Z</dcterms:created>
  <dcterms:modified xsi:type="dcterms:W3CDTF">2016-10-07T15:57:14Z</dcterms:modified>
</cp:coreProperties>
</file>