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999"/>
    <a:srgbClr val="006699"/>
    <a:srgbClr val="660066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59" autoAdjust="0"/>
    <p:restoredTop sz="80107" autoAdjust="0"/>
  </p:normalViewPr>
  <p:slideViewPr>
    <p:cSldViewPr>
      <p:cViewPr varScale="1">
        <p:scale>
          <a:sx n="70" d="100"/>
          <a:sy n="70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65843-8DA5-4AD5-990E-5ED4055F0A2E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6706"/>
            <a:ext cx="5438775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219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5AAA6-0FBD-4331-90A0-2FE5A3147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90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9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9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13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0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9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0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14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5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8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8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32849-D0AE-4CC5-A89A-596EC80C6D21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D51FF-9B97-4C6F-A7FF-A9BA9328B6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42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" y="188640"/>
            <a:ext cx="1800000" cy="1606154"/>
          </a:xfrm>
          <a:prstGeom prst="rect">
            <a:avLst/>
          </a:prstGeom>
        </p:spPr>
      </p:pic>
      <p:pic>
        <p:nvPicPr>
          <p:cNvPr id="8" name="Picture 5" descr="C:\Users\d.melnik\от_Иное\2017 новинки\ФОТО\2017 BioEX Front_1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712369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545" y="6279143"/>
            <a:ext cx="55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Отгрузки со склада с конца марта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614262">
            <a:off x="1987127" y="1636215"/>
            <a:ext cx="1080000" cy="10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0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" y="188640"/>
            <a:ext cx="1800000" cy="1618081"/>
          </a:xfrm>
          <a:prstGeom prst="rect">
            <a:avLst/>
          </a:prstGeom>
        </p:spPr>
      </p:pic>
      <p:pic>
        <p:nvPicPr>
          <p:cNvPr id="3" name="Picture 4" descr="C:\Users\d.melnik\от_Иное\2017 новинки\ФОТО\2017 Multi-Action_12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712836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545" y="6279143"/>
            <a:ext cx="55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Отгрузки со склада с конца марта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614262">
            <a:off x="1987127" y="1636215"/>
            <a:ext cx="1080000" cy="10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39" y="260648"/>
            <a:ext cx="1800000" cy="1224075"/>
          </a:xfrm>
          <a:prstGeom prst="rect">
            <a:avLst/>
          </a:prstGeom>
        </p:spPr>
      </p:pic>
      <p:pic>
        <p:nvPicPr>
          <p:cNvPr id="6" name="Picture 3" descr="C:\Users\d.melnik\от_Иное\2017 новинки\ФОТО\BioEX_Refill_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1368"/>
            <a:ext cx="712369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545" y="6279143"/>
            <a:ext cx="55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Отгрузки со склада с апреля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614262">
            <a:off x="1987127" y="1636215"/>
            <a:ext cx="1080000" cy="10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6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00000" cy="1304082"/>
          </a:xfrm>
          <a:prstGeom prst="rect">
            <a:avLst/>
          </a:prstGeom>
        </p:spPr>
      </p:pic>
      <p:pic>
        <p:nvPicPr>
          <p:cNvPr id="5" name="Picture 6" descr="C:\Users\d.melnik\от_Иное\2017 новинки\ФОТО\Multi Action_Refill_0118_Страниц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97360"/>
            <a:ext cx="7123692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545" y="6279143"/>
            <a:ext cx="55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Отгрузки со склада с апреля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614262">
            <a:off x="1987127" y="1636215"/>
            <a:ext cx="1080000" cy="10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4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00000" cy="2466125"/>
          </a:xfrm>
          <a:prstGeom prst="rect">
            <a:avLst/>
          </a:prstGeom>
        </p:spPr>
      </p:pic>
      <p:pic>
        <p:nvPicPr>
          <p:cNvPr id="4" name="Picture 7" descr="C:\Users\d.melnik\от_Иное\2017 новинки\ФОТО\2017 Gel Front_0125_Страниц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658" y="1124744"/>
            <a:ext cx="3565261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545" y="6279143"/>
            <a:ext cx="55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Отгрузки со склада с мая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614262">
            <a:off x="1987127" y="1636215"/>
            <a:ext cx="1080000" cy="10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3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00000" cy="2704580"/>
          </a:xfrm>
          <a:prstGeom prst="rect">
            <a:avLst/>
          </a:prstGeom>
        </p:spPr>
      </p:pic>
      <p:pic>
        <p:nvPicPr>
          <p:cNvPr id="1026" name="Picture 2" descr="C:\Users\d.melnik\от_Иное\2017 новинки\ФОТО\2017 Gel Refill_ 0130_Страница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564732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545" y="6279143"/>
            <a:ext cx="55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Отгрузки со склада с мая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614262">
            <a:off x="1987127" y="1636215"/>
            <a:ext cx="1080000" cy="10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65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175616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20688"/>
            <a:ext cx="4326676" cy="612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545" y="6279143"/>
            <a:ext cx="5584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Отгрузки со склада с мая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614262">
            <a:off x="1987127" y="1636215"/>
            <a:ext cx="1080000" cy="10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573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Attac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3D8C"/>
      </a:accent1>
      <a:accent2>
        <a:srgbClr val="18A1A2"/>
      </a:accent2>
      <a:accent3>
        <a:srgbClr val="F58220"/>
      </a:accent3>
      <a:accent4>
        <a:srgbClr val="ED0080"/>
      </a:accent4>
      <a:accent5>
        <a:srgbClr val="8064A2"/>
      </a:accent5>
      <a:accent6>
        <a:srgbClr val="9BBB59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2382</TotalTime>
  <Words>37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Мельник</dc:creator>
  <cp:lastModifiedBy>Мельник Дарья</cp:lastModifiedBy>
  <cp:revision>344</cp:revision>
  <cp:lastPrinted>2013-04-18T05:01:52Z</cp:lastPrinted>
  <dcterms:created xsi:type="dcterms:W3CDTF">2012-09-28T07:24:31Z</dcterms:created>
  <dcterms:modified xsi:type="dcterms:W3CDTF">2017-03-20T12:27:53Z</dcterms:modified>
</cp:coreProperties>
</file>