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81" r:id="rId4"/>
    <p:sldId id="258" r:id="rId5"/>
    <p:sldId id="284" r:id="rId6"/>
    <p:sldId id="286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EB835"/>
    <a:srgbClr val="C3A15D"/>
    <a:srgbClr val="D7C195"/>
    <a:srgbClr val="777777"/>
    <a:srgbClr val="FBDDA7"/>
    <a:srgbClr val="57835E"/>
    <a:srgbClr val="E30353"/>
    <a:srgbClr val="00BCB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7620B-4AD4-4715-B900-99C35AB8DA45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C767EE-977D-4C25-86C2-1739EAC9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9E2A7-46BC-432B-8BE2-3E4A7B06436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2C0-0814-45F0-BEBD-8023486B9D85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DBC0-7A68-49AA-AB91-6DB57F15B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5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3E8F-22F0-4A9F-B466-D615C32D8F8A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FD06-90B3-43A6-92AE-2D98E04C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3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6A23-B759-4EA6-8722-84B8579F629D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2591-4740-46F8-B695-91C29980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1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633B-E0FB-43F1-8352-1A1E3692F2C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8869-3470-443A-8FCB-40F1770E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0B3-DF74-4A15-A52E-1E64DD1E894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C3F3-7F31-4A02-98D6-C48D63D9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4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5180-CD36-43E5-9EBD-28142EA6F705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B6F-3D35-40A1-8775-3107A880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6CC-8EEB-4573-805D-974F659E67F0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39E2-490A-4D70-A084-AE597EA4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FB3D-BC59-4AE6-8EA3-B7060181E452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5B88-04A2-4CBF-91A6-374491726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6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D9AF-A281-4881-99AB-F0CEF8A782AF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74CB-7C38-4C6A-89C7-1A744677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1C3-7E9A-4901-81A1-7D27E31E6986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79E7-DD5D-4A58-93CD-D7E7F6289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8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5692-6F73-4BAE-9038-66F1CC57B7B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26B-D6E8-457F-81C2-FCA568D6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815B99-DB45-41DC-AB93-4D221598A50A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15B81-A408-457E-ADF0-989084649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D:\подгузники-трусики КИТАЙ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050"/>
            <a:ext cx="9102725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2138" y="1773238"/>
            <a:ext cx="3024038" cy="1799778"/>
          </a:xfrm>
          <a:prstGeom prst="roundRect">
            <a:avLst/>
          </a:prstGeom>
          <a:solidFill>
            <a:schemeClr val="bg1"/>
          </a:solidFill>
          <a:ln>
            <a:solidFill>
              <a:srgbClr val="57835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292600"/>
            <a:ext cx="9178925" cy="1944688"/>
          </a:xfrm>
          <a:prstGeom prst="rect">
            <a:avLst/>
          </a:prstGeom>
          <a:solidFill>
            <a:srgbClr val="C3A1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12" descr="D:\НАНОДЕТСТВО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8683"/>
            <a:ext cx="3024038" cy="12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13279"/>
            <a:ext cx="1566739" cy="4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7654925" y="0"/>
            <a:ext cx="1501775" cy="857250"/>
          </a:xfrm>
          <a:custGeom>
            <a:avLst/>
            <a:gdLst>
              <a:gd name="connsiteX0" fmla="*/ 0 w 1080120"/>
              <a:gd name="connsiteY0" fmla="*/ 900100 h 900100"/>
              <a:gd name="connsiteX1" fmla="*/ 540060 w 1080120"/>
              <a:gd name="connsiteY1" fmla="*/ 0 h 900100"/>
              <a:gd name="connsiteX2" fmla="*/ 1080120 w 1080120"/>
              <a:gd name="connsiteY2" fmla="*/ 900100 h 900100"/>
              <a:gd name="connsiteX3" fmla="*/ 0 w 1080120"/>
              <a:gd name="connsiteY3" fmla="*/ 900100 h 900100"/>
              <a:gd name="connsiteX0" fmla="*/ 0 w 1950116"/>
              <a:gd name="connsiteY0" fmla="*/ 994104 h 994104"/>
              <a:gd name="connsiteX1" fmla="*/ 1950116 w 1950116"/>
              <a:gd name="connsiteY1" fmla="*/ 0 h 994104"/>
              <a:gd name="connsiteX2" fmla="*/ 1080120 w 1950116"/>
              <a:gd name="connsiteY2" fmla="*/ 994104 h 994104"/>
              <a:gd name="connsiteX3" fmla="*/ 0 w 1950116"/>
              <a:gd name="connsiteY3" fmla="*/ 994104 h 994104"/>
              <a:gd name="connsiteX0" fmla="*/ 0 w 1950116"/>
              <a:gd name="connsiteY0" fmla="*/ 994104 h 994104"/>
              <a:gd name="connsiteX1" fmla="*/ 1950116 w 1950116"/>
              <a:gd name="connsiteY1" fmla="*/ 0 h 994104"/>
              <a:gd name="connsiteX2" fmla="*/ 1934699 w 1950116"/>
              <a:gd name="connsiteY2" fmla="*/ 857371 h 994104"/>
              <a:gd name="connsiteX3" fmla="*/ 0 w 1950116"/>
              <a:gd name="connsiteY3" fmla="*/ 994104 h 994104"/>
              <a:gd name="connsiteX0" fmla="*/ 0 w 1480097"/>
              <a:gd name="connsiteY0" fmla="*/ 36975 h 857371"/>
              <a:gd name="connsiteX1" fmla="*/ 1480097 w 1480097"/>
              <a:gd name="connsiteY1" fmla="*/ 0 h 857371"/>
              <a:gd name="connsiteX2" fmla="*/ 1464680 w 1480097"/>
              <a:gd name="connsiteY2" fmla="*/ 857371 h 857371"/>
              <a:gd name="connsiteX3" fmla="*/ 0 w 1480097"/>
              <a:gd name="connsiteY3" fmla="*/ 36975 h 857371"/>
              <a:gd name="connsiteX0" fmla="*/ 0 w 1480097"/>
              <a:gd name="connsiteY0" fmla="*/ 36975 h 857371"/>
              <a:gd name="connsiteX1" fmla="*/ 1480097 w 1480097"/>
              <a:gd name="connsiteY1" fmla="*/ 0 h 857371"/>
              <a:gd name="connsiteX2" fmla="*/ 1464680 w 1480097"/>
              <a:gd name="connsiteY2" fmla="*/ 857371 h 857371"/>
              <a:gd name="connsiteX3" fmla="*/ 0 w 1480097"/>
              <a:gd name="connsiteY3" fmla="*/ 36975 h 857371"/>
              <a:gd name="connsiteX0" fmla="*/ 0 w 1488643"/>
              <a:gd name="connsiteY0" fmla="*/ 2792 h 857371"/>
              <a:gd name="connsiteX1" fmla="*/ 1488643 w 1488643"/>
              <a:gd name="connsiteY1" fmla="*/ 0 h 857371"/>
              <a:gd name="connsiteX2" fmla="*/ 1473226 w 1488643"/>
              <a:gd name="connsiteY2" fmla="*/ 857371 h 857371"/>
              <a:gd name="connsiteX3" fmla="*/ 0 w 1488643"/>
              <a:gd name="connsiteY3" fmla="*/ 2792 h 857371"/>
              <a:gd name="connsiteX0" fmla="*/ 0 w 1501801"/>
              <a:gd name="connsiteY0" fmla="*/ 2792 h 857371"/>
              <a:gd name="connsiteX1" fmla="*/ 1488643 w 1501801"/>
              <a:gd name="connsiteY1" fmla="*/ 0 h 857371"/>
              <a:gd name="connsiteX2" fmla="*/ 1501801 w 1501801"/>
              <a:gd name="connsiteY2" fmla="*/ 857371 h 857371"/>
              <a:gd name="connsiteX3" fmla="*/ 0 w 1501801"/>
              <a:gd name="connsiteY3" fmla="*/ 2792 h 8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801" h="857371">
                <a:moveTo>
                  <a:pt x="0" y="2792"/>
                </a:moveTo>
                <a:lnTo>
                  <a:pt x="1488643" y="0"/>
                </a:lnTo>
                <a:lnTo>
                  <a:pt x="1501801" y="857371"/>
                </a:lnTo>
                <a:lnTo>
                  <a:pt x="0" y="27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6" name="Rectangle 41"/>
          <p:cNvSpPr>
            <a:spLocks noChangeArrowheads="1"/>
          </p:cNvSpPr>
          <p:nvPr/>
        </p:nvSpPr>
        <p:spPr bwMode="auto">
          <a:xfrm rot="1739429">
            <a:off x="7864475" y="198438"/>
            <a:ext cx="1274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  <a:latin typeface="AG_Futura" pitchFamily="34" charset="0"/>
              </a:rPr>
              <a:t>новинка</a:t>
            </a:r>
          </a:p>
        </p:txBody>
      </p:sp>
      <p:sp useBgFill="1">
        <p:nvSpPr>
          <p:cNvPr id="2057" name="Прямоугольник 12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8195" name="Picture 3" descr="D:\Kat ZHE\САЛФЕТКИ\logo-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1" y="4454005"/>
            <a:ext cx="4529931" cy="8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215408" y="5429922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800" b="1" dirty="0" smtClean="0">
                <a:solidFill>
                  <a:schemeClr val="bg1"/>
                </a:solidFill>
                <a:latin typeface="AG_Futura" pitchFamily="34" charset="0"/>
              </a:rPr>
              <a:t>ОДНОРАЗОВЫЕ ПЕЛЕНКИ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подгузники-трусики КИТАЙ\пеленки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250825" y="638176"/>
            <a:ext cx="3887788" cy="0"/>
          </a:xfrm>
          <a:prstGeom prst="line">
            <a:avLst/>
          </a:prstGeom>
          <a:noFill/>
          <a:ln w="19050">
            <a:solidFill>
              <a:srgbClr val="C3A1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250825" y="946795"/>
            <a:ext cx="6265392" cy="5327997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C3A1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12" name="Прямоугольник 10"/>
          <p:cNvSpPr>
            <a:spLocks noChangeArrowheads="1"/>
          </p:cNvSpPr>
          <p:nvPr/>
        </p:nvSpPr>
        <p:spPr bwMode="auto">
          <a:xfrm>
            <a:off x="282940" y="1228680"/>
            <a:ext cx="59658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Уважаемые партнеры! </a:t>
            </a:r>
          </a:p>
          <a:p>
            <a:pPr algn="ctr">
              <a:defRPr/>
            </a:pP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rkisim" pitchFamily="34" charset="-79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Рады представить Вам новинку на рынке гигиенической продукции – 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ДЕТСКИЕ ОДНОРАЗОВЫЕ ПЕЛЕНКИ для детей INSEЕNSE 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rkisim" pitchFamily="34" charset="-79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 </a:t>
            </a: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компанией 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b="1" i="1" dirty="0" err="1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Топовые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продукты по </a:t>
            </a:r>
            <a:r>
              <a:rPr lang="ru-RU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доступной цене на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полке</a:t>
            </a:r>
          </a:p>
          <a:p>
            <a:pPr>
              <a:defRPr/>
            </a:pPr>
            <a:endParaRPr lang="ru-RU" b="1" i="1" dirty="0" smtClean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Премиум-качество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и адекватная ценовая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</a:t>
            </a:r>
          </a:p>
          <a:p>
            <a:pPr>
              <a:defRPr/>
            </a:pPr>
            <a:endParaRPr lang="ru-RU" b="1" i="1" dirty="0" smtClean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Гибкая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ретро-бонусов</a:t>
            </a:r>
          </a:p>
          <a:p>
            <a:pPr>
              <a:defRPr/>
            </a:pPr>
            <a:endParaRPr lang="ru-RU" b="1" i="1" dirty="0" smtClean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</a:t>
            </a:r>
            <a:r>
              <a:rPr lang="ru-RU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товаров на складах</a:t>
            </a:r>
            <a:endParaRPr lang="ru-RU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 dirty="0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 dirty="0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027" name="Picture 3" descr="D:\подгузники-трусики КИТАЙ\logo-bezhev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90" y="246964"/>
            <a:ext cx="2726438" cy="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b="1" dirty="0" smtClean="0">
                <a:solidFill>
                  <a:srgbClr val="C3A15D"/>
                </a:solidFill>
                <a:latin typeface="AG_Futura" pitchFamily="34" charset="0"/>
              </a:rPr>
              <a:t>Выгодное сотрудничество</a:t>
            </a:r>
            <a:endParaRPr lang="ru-RU" altLang="ru-RU" sz="1800" b="1" dirty="0">
              <a:solidFill>
                <a:srgbClr val="C3A15D"/>
              </a:solidFill>
              <a:latin typeface="AG_Futu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подгузники-трусики КИТАЙ\пеленки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b="1" dirty="0">
                <a:solidFill>
                  <a:srgbClr val="C3A15D"/>
                </a:solidFill>
                <a:latin typeface="AG_Futura" pitchFamily="34" charset="0"/>
              </a:rPr>
              <a:t>О </a:t>
            </a:r>
            <a:r>
              <a:rPr lang="ru-RU" altLang="ja-JP" sz="1800" b="1" dirty="0" smtClean="0">
                <a:solidFill>
                  <a:srgbClr val="C3A15D"/>
                </a:solidFill>
                <a:latin typeface="AG_Futura" pitchFamily="34" charset="0"/>
              </a:rPr>
              <a:t>пеленках </a:t>
            </a:r>
            <a:r>
              <a:rPr lang="en-US" altLang="ru-RU" sz="1800" b="1" dirty="0" smtClean="0">
                <a:solidFill>
                  <a:srgbClr val="C3A15D"/>
                </a:solidFill>
                <a:latin typeface="Arial" charset="0"/>
              </a:rPr>
              <a:t>Inseense</a:t>
            </a:r>
            <a:endParaRPr lang="ru-RU" altLang="ru-RU" sz="1800" b="1" dirty="0">
              <a:solidFill>
                <a:srgbClr val="C3A15D"/>
              </a:solidFill>
              <a:latin typeface="AG_Futura" pitchFamily="34" charset="0"/>
            </a:endParaRPr>
          </a:p>
        </p:txBody>
      </p:sp>
      <p:sp>
        <p:nvSpPr>
          <p:cNvPr id="4100" name="Прямоугольник 10"/>
          <p:cNvSpPr>
            <a:spLocks noChangeArrowheads="1"/>
          </p:cNvSpPr>
          <p:nvPr/>
        </p:nvSpPr>
        <p:spPr bwMode="auto">
          <a:xfrm>
            <a:off x="250824" y="620713"/>
            <a:ext cx="583334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C3A1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преимущества перед конкурентами:</a:t>
            </a:r>
            <a:endParaRPr lang="ru-RU" altLang="ru-RU" sz="1600" b="1" dirty="0">
              <a:solidFill>
                <a:srgbClr val="C3A1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rgbClr val="C3A1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313871" y="1218164"/>
            <a:ext cx="6202345" cy="5040312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C3A1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Прямоугольник 10"/>
          <p:cNvSpPr>
            <a:spLocks noChangeArrowheads="1"/>
          </p:cNvSpPr>
          <p:nvPr/>
        </p:nvSpPr>
        <p:spPr bwMode="auto">
          <a:xfrm>
            <a:off x="323850" y="1268413"/>
            <a:ext cx="6552406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Гипоаллергенные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экологичные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Уникальный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верхний слой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абсорбирующая часть  выполнена из распушенной целлюлозы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Защитный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слой из влагонепроницаемого нескользящего (специальное микротиснение)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полиэтилена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</a:t>
            </a: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пеленок: 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60х40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– Зеленая </a:t>
            </a: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</a:t>
            </a: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ru-RU" sz="1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60х60 </a:t>
            </a:r>
            <a:r>
              <a:rPr lang="ru-RU" sz="1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– Золотая серия</a:t>
            </a:r>
            <a:endParaRPr lang="en-US" sz="1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Упаковки </a:t>
            </a:r>
            <a:r>
              <a:rPr lang="en-US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удобным </a:t>
            </a: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количеством: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шт.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поездки, на прогулки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 упаковка </a:t>
            </a:r>
            <a:endParaRPr lang="ru-RU" sz="1500" b="1" i="1" dirty="0" smtClean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ru-RU" sz="1500" b="1" i="1" dirty="0" smtClean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шт. </a:t>
            </a:r>
            <a:r>
              <a:rPr lang="ru-RU" sz="1500" b="1" i="1" dirty="0">
                <a:solidFill>
                  <a:srgbClr val="2EB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использования дома</a:t>
            </a:r>
            <a:endParaRPr lang="ru-RU" sz="1500" b="1" i="1" dirty="0">
              <a:solidFill>
                <a:srgbClr val="2EB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500" dirty="0">
              <a:solidFill>
                <a:srgbClr val="777777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rgbClr val="FF9933"/>
                </a:solidFill>
              </a:rPr>
              <a:t>Характеристики пеленок </a:t>
            </a:r>
            <a:r>
              <a:rPr lang="en-US" sz="1500" b="1" dirty="0" smtClean="0">
                <a:solidFill>
                  <a:srgbClr val="FF9933"/>
                </a:solidFill>
              </a:rPr>
              <a:t>Inseense </a:t>
            </a:r>
            <a:r>
              <a:rPr lang="ru-RU" sz="1500" b="1" dirty="0" smtClean="0">
                <a:solidFill>
                  <a:srgbClr val="FF9933"/>
                </a:solidFill>
              </a:rPr>
              <a:t>одни </a:t>
            </a:r>
            <a:r>
              <a:rPr lang="ru-RU" sz="1500" b="1" dirty="0">
                <a:solidFill>
                  <a:srgbClr val="FF9933"/>
                </a:solidFill>
              </a:rPr>
              <a:t>из </a:t>
            </a:r>
            <a:r>
              <a:rPr lang="ru-RU" sz="1500" b="1" dirty="0" smtClean="0">
                <a:solidFill>
                  <a:srgbClr val="FF9933"/>
                </a:solidFill>
              </a:rPr>
              <a:t>лучших в </a:t>
            </a:r>
            <a:r>
              <a:rPr lang="ru-RU" sz="1500" b="1" dirty="0">
                <a:solidFill>
                  <a:srgbClr val="FF9933"/>
                </a:solidFill>
              </a:rPr>
              <a:t>данной товарной категории! </a:t>
            </a:r>
            <a:endParaRPr lang="ru-RU" sz="1500" b="1" dirty="0">
              <a:solidFill>
                <a:srgbClr val="777777"/>
              </a:solidFill>
            </a:endParaRPr>
          </a:p>
        </p:txBody>
      </p:sp>
      <p:sp useBgFill="1"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2" name="Picture 3" descr="D:\подгузники-трусики КИТАЙ\logo-bezhev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90" y="246964"/>
            <a:ext cx="2726438" cy="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63"/>
            <a:ext cx="9178925" cy="6853237"/>
          </a:xfrm>
          <a:prstGeom prst="rect">
            <a:avLst/>
          </a:prstGeom>
          <a:solidFill>
            <a:srgbClr val="D7C19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BDDA7"/>
              </a:solidFill>
            </a:endParaRPr>
          </a:p>
        </p:txBody>
      </p:sp>
      <p:sp>
        <p:nvSpPr>
          <p:cNvPr id="3076" name="Line 38"/>
          <p:cNvSpPr>
            <a:spLocks noChangeShapeType="1"/>
          </p:cNvSpPr>
          <p:nvPr/>
        </p:nvSpPr>
        <p:spPr bwMode="auto">
          <a:xfrm>
            <a:off x="232007" y="1139826"/>
            <a:ext cx="38877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107504" y="290513"/>
            <a:ext cx="50419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ООО «Смарт Беби»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G_Futura" pitchFamily="34" charset="0"/>
              </a:rPr>
              <a:t>предлагает следующие виды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детских одноразовых пеленок: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</p:txBody>
      </p:sp>
      <p:sp useBgFill="1">
        <p:nvSpPr>
          <p:cNvPr id="3084" name="Прямоугольник 24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20" name="Picture 3" descr="D:\Kat ZHE\САЛФЕТКИ\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7" y="260350"/>
            <a:ext cx="2727016" cy="4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дгузники-трусики КИТАЙ\пеленки\икон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25" y="5287501"/>
            <a:ext cx="2910160" cy="8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подгузники-трусики КИТАЙ\пеленки\archive\60х40_12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8351"/>
            <a:ext cx="1936889" cy="32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одгузники-трусики КИТАЙ\пеленки\archive\60х40_32_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74599"/>
            <a:ext cx="3816424" cy="31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66517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Размер пеленок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60х40 см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12 штук в упаковке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1188" y="4743769"/>
            <a:ext cx="216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Размер пеленок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60х40 </a:t>
            </a:r>
            <a:r>
              <a:rPr lang="ru-RU" dirty="0">
                <a:solidFill>
                  <a:schemeClr val="bg1"/>
                </a:solidFill>
              </a:rPr>
              <a:t>см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32 штуки 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упаковке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Picture 2" descr="D:\Kat ZHE\САЛФЕТКИ\SmartBaby_WetWipes_Baby_Aloe_88_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951740"/>
            <a:ext cx="586060" cy="5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подгузники-трусики КИТАЙ\пеленки\archive\пелен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1" y="2390297"/>
            <a:ext cx="3428183" cy="33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63"/>
            <a:ext cx="9178925" cy="6853237"/>
          </a:xfrm>
          <a:prstGeom prst="rect">
            <a:avLst/>
          </a:prstGeom>
          <a:solidFill>
            <a:srgbClr val="D7C19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BDDA7"/>
              </a:solidFill>
            </a:endParaRPr>
          </a:p>
        </p:txBody>
      </p:sp>
      <p:sp>
        <p:nvSpPr>
          <p:cNvPr id="3076" name="Line 38"/>
          <p:cNvSpPr>
            <a:spLocks noChangeShapeType="1"/>
          </p:cNvSpPr>
          <p:nvPr/>
        </p:nvSpPr>
        <p:spPr bwMode="auto">
          <a:xfrm>
            <a:off x="232007" y="1139826"/>
            <a:ext cx="38877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107504" y="290513"/>
            <a:ext cx="50419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ООО «Смарт Беби»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G_Futura" pitchFamily="34" charset="0"/>
              </a:rPr>
              <a:t>предлагает следующие виды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детских одноразовых пеленок: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</p:txBody>
      </p:sp>
      <p:sp useBgFill="1">
        <p:nvSpPr>
          <p:cNvPr id="3084" name="Прямоугольник 24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20" name="Picture 3" descr="D:\Kat ZHE\САЛФЕТКИ\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7" y="260350"/>
            <a:ext cx="2727016" cy="4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дгузники-трусики КИТАЙ\пеленки\икон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25" y="5287501"/>
            <a:ext cx="2910160" cy="8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81676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Размер пеленок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60х60 см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12 штук в упаковке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955" y="4905063"/>
            <a:ext cx="216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Размер пеленок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60х60 </a:t>
            </a:r>
            <a:r>
              <a:rPr lang="ru-RU" dirty="0">
                <a:solidFill>
                  <a:schemeClr val="bg1"/>
                </a:solidFill>
              </a:rPr>
              <a:t>см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32 штуки 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упаковке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Picture 2" descr="D:\Kat ZHE\САЛФЕТКИ\SmartBaby_WetWipes_Baby_Aloe_88_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951740"/>
            <a:ext cx="586060" cy="5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подгузники-трусики КИТАЙ\пеленки\archive\60х40_12_go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17" y="994702"/>
            <a:ext cx="2642911" cy="36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подгузники-трусики КИТАЙ\пеленки\archive\60х60_32_go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24945"/>
            <a:ext cx="4032448" cy="36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подгузники-трусики КИТАЙ\пеленки\archive\пелен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4" y="2667323"/>
            <a:ext cx="4436295" cy="28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подгузники-трусики КИТАЙ\пеленки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250825" y="638176"/>
            <a:ext cx="3887788" cy="0"/>
          </a:xfrm>
          <a:prstGeom prst="line">
            <a:avLst/>
          </a:prstGeom>
          <a:noFill/>
          <a:ln w="19050">
            <a:solidFill>
              <a:srgbClr val="C3A1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C3A1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Прямоугольник 10"/>
          <p:cNvSpPr>
            <a:spLocks noChangeArrowheads="1"/>
          </p:cNvSpPr>
          <p:nvPr/>
        </p:nvSpPr>
        <p:spPr bwMode="auto">
          <a:xfrm>
            <a:off x="282940" y="1228680"/>
            <a:ext cx="5965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dirty="0">
              <a:solidFill>
                <a:srgbClr val="777777"/>
              </a:solidFill>
            </a:endParaRPr>
          </a:p>
        </p:txBody>
      </p:sp>
      <p:sp useBgFill="1"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 dirty="0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 dirty="0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027" name="Picture 3" descr="D:\подгузники-трусики КИТАЙ\logo-bezhev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90" y="246964"/>
            <a:ext cx="2726438" cy="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Ценовая </a:t>
            </a: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модель и логистическая информация</a:t>
            </a:r>
            <a:endParaRPr lang="ru-RU" altLang="ru-RU" sz="1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94671"/>
              </p:ext>
            </p:extLst>
          </p:nvPr>
        </p:nvGraphicFramePr>
        <p:xfrm>
          <a:off x="611560" y="1401643"/>
          <a:ext cx="80899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576064"/>
                <a:gridCol w="576064"/>
                <a:gridCol w="648072"/>
                <a:gridCol w="900917"/>
                <a:gridCol w="790265"/>
                <a:gridCol w="825176"/>
                <a:gridCol w="749006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Размер</a:t>
                      </a:r>
                      <a:endParaRPr lang="ru-RU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шт./</a:t>
                      </a:r>
                      <a:r>
                        <a:rPr lang="ru-RU" sz="12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Артикул</a:t>
                      </a:r>
                      <a:endParaRPr lang="ru-RU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цена 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прайс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руб. с НДС)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РРЦ (руб.)</a:t>
                      </a:r>
                      <a:endParaRPr lang="ru-RU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НАЦЕНКА МАГАЗИН %</a:t>
                      </a:r>
                      <a:endParaRPr lang="ru-RU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РРЦ за шт (руб.)</a:t>
                      </a:r>
                      <a:endParaRPr lang="ru-RU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Пеленка впитывающая одноразовая  </a:t>
                      </a:r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60*40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Ins6412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102,00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143,00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11,92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Пеленка впитывающая одноразовая  </a:t>
                      </a:r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60*40</a:t>
                      </a:r>
                      <a:endParaRPr lang="ru-RU" sz="1200" b="0" i="0" u="none" strike="noStrike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Ins6432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266,00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373,00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11,66   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Пеленка впитывающая одноразовая  </a:t>
                      </a:r>
                      <a:r>
                        <a:rPr lang="en-US" sz="1200" u="none" strike="noStrike" dirty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endParaRPr lang="en-US" sz="1200" b="0" i="0" u="none" strike="noStrike" dirty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60*60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Ins6612</a:t>
                      </a:r>
                      <a:endParaRPr lang="en-US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139,00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195,00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16,25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Пеленка впитывающая одноразовая  </a:t>
                      </a:r>
                      <a:r>
                        <a:rPr lang="en-US" sz="1200" u="none" strike="noStrike" dirty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endParaRPr lang="en-US" sz="1200" b="0" i="0" u="none" strike="noStrike" dirty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60*60</a:t>
                      </a:r>
                      <a:endParaRPr lang="ru-RU" sz="1200" b="0" i="0" u="none" strike="noStrike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Ins6632</a:t>
                      </a:r>
                      <a:endParaRPr lang="en-US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369,00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515,00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16,09   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27062"/>
              </p:ext>
            </p:extLst>
          </p:nvPr>
        </p:nvGraphicFramePr>
        <p:xfrm>
          <a:off x="683568" y="3573016"/>
          <a:ext cx="7992888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1440160"/>
                <a:gridCol w="1584176"/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пачек в коробке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Артикул и штрих-код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РАЗМЕР КОРОБКИ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Пеленки впитывающие одноразовые </a:t>
                      </a:r>
                      <a:endParaRPr lang="ru-RU" sz="1200" u="none" strike="noStrike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60*40, 12 </a:t>
                      </a:r>
                      <a:r>
                        <a:rPr lang="ru-RU" sz="1200" u="none" strike="noStrike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Ins6412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B050"/>
                          </a:solidFill>
                          <a:effectLst/>
                        </a:rPr>
                        <a:t>460х395х380</a:t>
                      </a:r>
                      <a:endParaRPr lang="ru-RU" sz="14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 4650099650196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Пеленки впитывающие одноразовые  </a:t>
                      </a:r>
                      <a:endParaRPr lang="ru-RU" sz="1200" u="none" strike="noStrike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60*40, 32 </a:t>
                      </a:r>
                      <a:r>
                        <a:rPr lang="ru-RU" sz="1200" u="none" strike="noStrike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Ins6432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535х395х370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4650099650202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Пеленки впитывающие одноразовые  INSEENSE 60*60,  12 </a:t>
                      </a:r>
                      <a:r>
                        <a:rPr lang="ru-RU" sz="1200" u="none" strike="noStrike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Ins6612</a:t>
                      </a:r>
                      <a:endParaRPr lang="en-US" sz="1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395х395х370</a:t>
                      </a:r>
                      <a:endParaRPr lang="ru-RU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4650099650219</a:t>
                      </a:r>
                      <a:endParaRPr lang="ru-RU" sz="1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Пеленки впитывающие одноразовые  </a:t>
                      </a:r>
                      <a:endParaRPr lang="ru-RU" sz="1200" u="none" strike="noStrike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INSEENSE</a:t>
                      </a:r>
                      <a:r>
                        <a:rPr lang="ru-RU" sz="12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60*60, 32 </a:t>
                      </a:r>
                      <a:r>
                        <a:rPr lang="ru-RU" sz="1200" u="none" strike="noStrike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Ins6632</a:t>
                      </a:r>
                      <a:endParaRPr lang="en-US" sz="1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535х395х370</a:t>
                      </a:r>
                      <a:endParaRPr lang="ru-RU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4650099650226</a:t>
                      </a:r>
                      <a:endParaRPr lang="ru-RU" sz="1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подгузники-трусики КИТАЙ\пеленки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323850" y="671513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3A15D"/>
                </a:solidFill>
                <a:latin typeface="Arial" charset="0"/>
              </a:rPr>
              <a:t>Наши партнеры:</a:t>
            </a:r>
            <a:endParaRPr lang="ru-RU" altLang="ru-RU" sz="1800" b="1" dirty="0">
              <a:solidFill>
                <a:srgbClr val="C3A15D"/>
              </a:solidFill>
              <a:latin typeface="Arial" charset="0"/>
            </a:endParaRPr>
          </a:p>
        </p:txBody>
      </p:sp>
      <p:sp>
        <p:nvSpPr>
          <p:cNvPr id="14340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rgbClr val="C3A1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341" name="Прямоугольник 25"/>
          <p:cNvSpPr>
            <a:spLocks noChangeArrowheads="1"/>
          </p:cNvSpPr>
          <p:nvPr/>
        </p:nvSpPr>
        <p:spPr bwMode="auto">
          <a:xfrm>
            <a:off x="7235825" y="6308725"/>
            <a:ext cx="1655763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4343" name="Picture 14" descr="https://rostov-na-donu.infoskidka.ru/images/shop_logo_big/91/46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6944"/>
            <a:ext cx="21240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D:\Kat ZHE\insince\logo_dochki_sinoch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6" y="1484784"/>
            <a:ext cx="30019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D:\Kat ZHE\insince\BaxkWhVbtKGJpxQ9mxyEo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47" y="2833685"/>
            <a:ext cx="35321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6" descr="D:\Kat ZHE\insince\mladenets-ru-logo_vy1i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20" y="1125538"/>
            <a:ext cx="32480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7" descr="D:\Kat ZHE\insince\kroha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2" y="5365749"/>
            <a:ext cx="2317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8" descr="D:\Kat ZHE\DENMA\denma77-200-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40" y="3903638"/>
            <a:ext cx="254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подгузники-трусики КИТАЙ\logo-bezhevi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90" y="246964"/>
            <a:ext cx="2726438" cy="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218</Words>
  <Application>Microsoft Office PowerPoint</Application>
  <PresentationFormat>Экран (4:3)</PresentationFormat>
  <Paragraphs>135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kochedykova_e</dc:creator>
  <cp:lastModifiedBy>Ефремова Марина</cp:lastModifiedBy>
  <cp:revision>139</cp:revision>
  <dcterms:created xsi:type="dcterms:W3CDTF">2010-07-21T04:07:09Z</dcterms:created>
  <dcterms:modified xsi:type="dcterms:W3CDTF">2017-10-24T08:42:51Z</dcterms:modified>
</cp:coreProperties>
</file>