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67" r:id="rId3"/>
    <p:sldId id="268" r:id="rId4"/>
    <p:sldId id="269" r:id="rId5"/>
    <p:sldId id="270" r:id="rId6"/>
    <p:sldId id="273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823B"/>
    <a:srgbClr val="66CCFF"/>
    <a:srgbClr val="0099FF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8" autoAdjust="0"/>
    <p:restoredTop sz="88479" autoAdjust="0"/>
  </p:normalViewPr>
  <p:slideViewPr>
    <p:cSldViewPr>
      <p:cViewPr>
        <p:scale>
          <a:sx n="56" d="100"/>
          <a:sy n="56" d="100"/>
        </p:scale>
        <p:origin x="-192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C37E-0D0D-41C1-B9F5-C752A8D22730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E021-EF69-4BD7-8353-C4A9ADFBA7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36BA-B874-40E8-BFC0-EF1AD434D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8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47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2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38" y="269875"/>
            <a:ext cx="75215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1975" y="1676400"/>
            <a:ext cx="7537450" cy="388937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43277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5" y="576592"/>
            <a:ext cx="7935058" cy="395287"/>
          </a:xfr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3" y="1987205"/>
            <a:ext cx="3836049" cy="4277075"/>
          </a:xfrm>
        </p:spPr>
        <p:txBody>
          <a:bodyPr/>
          <a:lstStyle>
            <a:lvl1pPr>
              <a:defRPr sz="1477"/>
            </a:lvl1pPr>
            <a:lvl2pPr>
              <a:defRPr sz="1477"/>
            </a:lvl2pPr>
            <a:lvl3pPr>
              <a:defRPr sz="1292"/>
            </a:lvl3pPr>
            <a:lvl4pPr>
              <a:defRPr sz="1015"/>
            </a:lvl4pPr>
            <a:lvl5pPr>
              <a:defRPr sz="1015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140" y="1987205"/>
            <a:ext cx="3836049" cy="4277075"/>
          </a:xfrm>
        </p:spPr>
        <p:txBody>
          <a:bodyPr/>
          <a:lstStyle>
            <a:lvl1pPr>
              <a:defRPr sz="1477"/>
            </a:lvl1pPr>
            <a:lvl2pPr>
              <a:defRPr sz="1477"/>
            </a:lvl2pPr>
            <a:lvl3pPr>
              <a:defRPr sz="1292"/>
            </a:lvl3pPr>
            <a:lvl4pPr>
              <a:defRPr sz="1015"/>
            </a:lvl4pPr>
            <a:lvl5pPr>
              <a:defRPr sz="1015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7248-F92F-47C9-97FD-9CF7B39594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80296" y="971551"/>
            <a:ext cx="7658100" cy="3429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662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82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4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5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3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53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89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068C-A921-490D-B148-64B9D59DFE0E}" type="datetimeFigureOut">
              <a:rPr lang="ru-RU" smtClean="0"/>
              <a:t>15.11.2016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18F7-BDD3-4615-9DBF-08B908AB2E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82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darok-avent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7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352928" cy="15121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 акция для покупателей  в сегменте молокоотсосы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Z:\!Презентации, каталоги\РЕКЛ_МАТЕРИАЛЫ\Логотипы Брендов\AVENT\PH_AVENT_MM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33192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39858" y="836712"/>
            <a:ext cx="8699342" cy="0"/>
          </a:xfrm>
          <a:prstGeom prst="line">
            <a:avLst/>
          </a:prstGeom>
          <a:ln w="317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3"/>
          <p:cNvSpPr/>
          <p:nvPr/>
        </p:nvSpPr>
        <p:spPr>
          <a:xfrm>
            <a:off x="139858" y="1196752"/>
            <a:ext cx="3520234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акции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139858" y="2094113"/>
            <a:ext cx="3520234" cy="6242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акции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128282" y="2852936"/>
            <a:ext cx="3531810" cy="6242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проведения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858" y="3620093"/>
            <a:ext cx="3531810" cy="18971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 продукт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re 7"/>
          <p:cNvSpPr>
            <a:spLocks noGrp="1"/>
          </p:cNvSpPr>
          <p:nvPr>
            <p:ph type="title"/>
          </p:nvPr>
        </p:nvSpPr>
        <p:spPr>
          <a:xfrm>
            <a:off x="139858" y="116632"/>
            <a:ext cx="7850187" cy="570009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акции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описание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7"/>
          <p:cNvSpPr/>
          <p:nvPr/>
        </p:nvSpPr>
        <p:spPr>
          <a:xfrm>
            <a:off x="3890828" y="1220561"/>
            <a:ext cx="5113900" cy="6242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Купите молокоотсос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получите до двух тысяч рублей на телефон</a:t>
            </a:r>
          </a:p>
          <a:p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7"/>
          <p:cNvSpPr/>
          <p:nvPr/>
        </p:nvSpPr>
        <p:spPr>
          <a:xfrm>
            <a:off x="3892160" y="1940642"/>
            <a:ext cx="5112568" cy="7682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продаж торговой марки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 с брендов- конкурентов на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лояльности к бренду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3892160" y="2852936"/>
            <a:ext cx="5112568" cy="6242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Акции: 21 ноября  2016г.–30 июня 2017г.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регистрации  кодов: 21 ноября 2016г.– 15 июня 2017г.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7"/>
          <p:cNvSpPr/>
          <p:nvPr/>
        </p:nvSpPr>
        <p:spPr>
          <a:xfrm>
            <a:off x="3873231" y="3620093"/>
            <a:ext cx="5112568" cy="18971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Ручные молокоотсосы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SCF330/13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Молокоотсос ручной  Philips Avent с принадлежностями (с соской силикон.). Серия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</a:p>
          <a:p>
            <a:endParaRPr lang="ru-RU" sz="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SCF330/20 Молокоотсос ручной  Philips Avent с принадлежностями (c бутылочкой (125 мл) и соской). Серия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</a:p>
          <a:p>
            <a:endParaRPr lang="ru-RU" sz="5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молокоотсос</a:t>
            </a:r>
            <a:endParaRPr lang="ru-RU" sz="13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SCF332/01 Молокоотсос электрон. Philips Avent  с принадлежностями (с бутылочкой (125 мл)., соской) Серия Natural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107504" y="5661248"/>
            <a:ext cx="3564164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7"/>
          <p:cNvSpPr/>
          <p:nvPr/>
        </p:nvSpPr>
        <p:spPr>
          <a:xfrm>
            <a:off x="3851920" y="5589240"/>
            <a:ext cx="5112568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 с анонсом акции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площадки клиентов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323528" y="2060848"/>
            <a:ext cx="2808312" cy="2070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/>
          <a:ex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0000"/>
                </a:solidFill>
                <a:latin typeface="FuturaFuturisC"/>
              </a:rPr>
              <a:t>Этап </a:t>
            </a:r>
            <a:r>
              <a:rPr lang="en-US" b="1" dirty="0">
                <a:solidFill>
                  <a:srgbClr val="000000"/>
                </a:solidFill>
                <a:latin typeface="FuturaFuturisC"/>
              </a:rPr>
              <a:t># 1 </a:t>
            </a:r>
            <a:endParaRPr lang="ru-RU" b="1" dirty="0">
              <a:solidFill>
                <a:srgbClr val="000000"/>
              </a:solidFill>
              <a:latin typeface="FuturaFuturisC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FuturaFuturisC"/>
              </a:rPr>
              <a:t>Купить молокоотсос </a:t>
            </a:r>
            <a:r>
              <a:rPr lang="en-US" dirty="0" smtClean="0">
                <a:solidFill>
                  <a:srgbClr val="000000"/>
                </a:solidFill>
                <a:latin typeface="FuturaFuturisC"/>
              </a:rPr>
              <a:t>Philips Avent </a:t>
            </a:r>
            <a:r>
              <a:rPr lang="ru-RU" dirty="0" smtClean="0">
                <a:solidFill>
                  <a:srgbClr val="000000"/>
                </a:solidFill>
                <a:latin typeface="FuturaFuturisC"/>
              </a:rPr>
              <a:t>с промо стикером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FuturaFuturisC"/>
              </a:rPr>
              <a:t>Сохранить чек</a:t>
            </a:r>
            <a:endParaRPr lang="en-US" dirty="0">
              <a:solidFill>
                <a:srgbClr val="000000"/>
              </a:solidFill>
              <a:latin typeface="FuturaFuturisC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47510" y="2060848"/>
            <a:ext cx="2836658" cy="204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/>
          <a:ex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0000"/>
                </a:solidFill>
                <a:latin typeface="FuturaFuturisC"/>
              </a:rPr>
              <a:t>Этап </a:t>
            </a:r>
            <a:r>
              <a:rPr lang="en-US" b="1" dirty="0">
                <a:solidFill>
                  <a:srgbClr val="000000"/>
                </a:solidFill>
                <a:latin typeface="FuturaFuturisC"/>
              </a:rPr>
              <a:t># </a:t>
            </a:r>
            <a:r>
              <a:rPr lang="ru-RU" b="1" dirty="0" smtClean="0">
                <a:solidFill>
                  <a:srgbClr val="000000"/>
                </a:solidFill>
                <a:latin typeface="FuturaFuturisC"/>
              </a:rPr>
              <a:t>2</a:t>
            </a:r>
          </a:p>
          <a:p>
            <a:pPr algn="ctr">
              <a:spcBef>
                <a:spcPct val="20000"/>
              </a:spcBef>
              <a:defRPr/>
            </a:pPr>
            <a:endParaRPr lang="ru-RU" sz="500" b="1" dirty="0">
              <a:solidFill>
                <a:srgbClr val="000000"/>
              </a:solidFill>
              <a:latin typeface="FuturaFuturisC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0000"/>
                </a:solidFill>
                <a:latin typeface="FuturaFuturisC"/>
              </a:rPr>
              <a:t>Зарегистрировать промо – код на сайте </a:t>
            </a:r>
            <a:r>
              <a:rPr lang="en-US" dirty="0" smtClean="0">
                <a:solidFill>
                  <a:srgbClr val="000000"/>
                </a:solidFill>
                <a:latin typeface="FuturaFuturisC"/>
                <a:hlinkClick r:id="rId2"/>
              </a:rPr>
              <a:t>www.podarok-avent.ru</a:t>
            </a:r>
            <a:endParaRPr lang="ru-RU" dirty="0" smtClean="0">
              <a:solidFill>
                <a:srgbClr val="000000"/>
              </a:solidFill>
              <a:latin typeface="FuturaFuturisC"/>
            </a:endParaRPr>
          </a:p>
          <a:p>
            <a:pPr algn="ctr"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FuturaFuturisC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72200" y="2060848"/>
            <a:ext cx="2467000" cy="2059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/>
          <a:extLst/>
        </p:spPr>
        <p:txBody>
          <a:bodyPr lIns="0" tIns="0" rIns="0" bIns="0" anchor="ctr" anchorCtr="1"/>
          <a:lstStyle/>
          <a:p>
            <a:pPr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0000"/>
                </a:solidFill>
                <a:latin typeface="FuturaFuturisC"/>
              </a:rPr>
              <a:t>Этап</a:t>
            </a:r>
            <a:r>
              <a:rPr lang="en-US" b="1" dirty="0">
                <a:solidFill>
                  <a:srgbClr val="000000"/>
                </a:solidFill>
                <a:latin typeface="FuturaFuturisC"/>
              </a:rPr>
              <a:t> # </a:t>
            </a:r>
            <a:r>
              <a:rPr lang="en-US" b="1" dirty="0" smtClean="0">
                <a:solidFill>
                  <a:srgbClr val="000000"/>
                </a:solidFill>
                <a:latin typeface="FuturaFuturisC"/>
              </a:rPr>
              <a:t>3</a:t>
            </a:r>
            <a:endParaRPr lang="ru-RU" b="1" dirty="0" smtClean="0">
              <a:solidFill>
                <a:srgbClr val="000000"/>
              </a:solidFill>
              <a:latin typeface="FuturaFuturisC"/>
            </a:endParaRPr>
          </a:p>
          <a:p>
            <a:pPr algn="ctr">
              <a:spcBef>
                <a:spcPct val="20000"/>
              </a:spcBef>
              <a:defRPr/>
            </a:pPr>
            <a:endParaRPr lang="ru-RU" sz="500" b="1" dirty="0" smtClean="0">
              <a:solidFill>
                <a:srgbClr val="000000"/>
              </a:solidFill>
              <a:latin typeface="FuturaFuturisC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000000"/>
                </a:solidFill>
                <a:latin typeface="FuturaFuturisC"/>
              </a:rPr>
              <a:t>Получите на счет мобильного телефона</a:t>
            </a:r>
          </a:p>
          <a:p>
            <a:pPr algn="ctr">
              <a:spcBef>
                <a:spcPct val="20000"/>
              </a:spcBef>
              <a:defRPr/>
            </a:pPr>
            <a:endParaRPr lang="ru-RU" sz="1500" dirty="0" smtClean="0">
              <a:solidFill>
                <a:srgbClr val="000000"/>
              </a:solidFill>
              <a:latin typeface="FuturaFuturisC"/>
            </a:endParaRPr>
          </a:p>
          <a:p>
            <a:pPr algn="ctr">
              <a:spcBef>
                <a:spcPct val="20000"/>
              </a:spcBef>
              <a:defRPr/>
            </a:pPr>
            <a:endParaRPr lang="ru-RU" sz="1500" dirty="0">
              <a:solidFill>
                <a:srgbClr val="000000"/>
              </a:solidFill>
              <a:latin typeface="FuturaFuturisC"/>
            </a:endParaRPr>
          </a:p>
          <a:p>
            <a:pPr algn="ctr">
              <a:spcBef>
                <a:spcPct val="20000"/>
              </a:spcBef>
              <a:defRPr/>
            </a:pPr>
            <a:endParaRPr lang="en-US" sz="1500" dirty="0">
              <a:solidFill>
                <a:srgbClr val="000000"/>
              </a:solidFill>
              <a:latin typeface="FuturaFuturisC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323528" y="4365104"/>
            <a:ext cx="2808312" cy="2319686"/>
          </a:xfrm>
          <a:prstGeom prst="wedgeRectCallout">
            <a:avLst>
              <a:gd name="adj1" fmla="val -11373"/>
              <a:gd name="adj2" fmla="val -5827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  <a:effectLst/>
          <a:extLst/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Стикерирование продукции будет осуществляться на складе ООО «Веста».</a:t>
            </a:r>
          </a:p>
          <a:p>
            <a:pPr marL="108000">
              <a:spcBef>
                <a:spcPts val="0"/>
              </a:spcBef>
              <a:defRPr/>
            </a:pPr>
            <a:r>
              <a:rPr lang="ru-RU" sz="1400" dirty="0" smtClean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12263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6" name="Rectangular Callout 21"/>
          <p:cNvSpPr/>
          <p:nvPr/>
        </p:nvSpPr>
        <p:spPr bwMode="auto">
          <a:xfrm>
            <a:off x="3327700" y="4437112"/>
            <a:ext cx="2756467" cy="2175670"/>
          </a:xfrm>
          <a:prstGeom prst="wedgeRectCallout">
            <a:avLst>
              <a:gd name="adj1" fmla="val -24002"/>
              <a:gd name="adj2" fmla="val -6223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  <a:effectLst/>
          <a:extLst/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endParaRPr lang="ru-RU" sz="1400" dirty="0">
              <a:solidFill>
                <a:srgbClr val="12263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Приложите файл с изображением чека на фоне товара. </a:t>
            </a:r>
            <a:endParaRPr lang="ru-RU" sz="1400" dirty="0" smtClean="0">
              <a:solidFill>
                <a:srgbClr val="12263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фотографии должны быть видны: данные чека, товар, упаковка товара с рекламной наклейкой, на которой можно различить промо код.</a:t>
            </a:r>
          </a:p>
        </p:txBody>
      </p:sp>
      <p:sp>
        <p:nvSpPr>
          <p:cNvPr id="20" name="Rectangular Callout 21"/>
          <p:cNvSpPr/>
          <p:nvPr/>
        </p:nvSpPr>
        <p:spPr bwMode="auto">
          <a:xfrm>
            <a:off x="6359184" y="4365104"/>
            <a:ext cx="2480016" cy="2319686"/>
          </a:xfrm>
          <a:prstGeom prst="wedgeRectCallout">
            <a:avLst>
              <a:gd name="adj1" fmla="val -11373"/>
              <a:gd name="adj2" fmla="val -5827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2"/>
            </a:solidFill>
          </a:ln>
          <a:effectLst/>
          <a:extLst/>
        </p:spPr>
        <p:txBody>
          <a:bodyPr lIns="0" tIns="0" rIns="0" bIns="0" anchor="ctr" anchorCtr="1"/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Зачисление </a:t>
            </a:r>
            <a:r>
              <a:rPr lang="ru-RU" sz="1400" dirty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2000 руб.  на счет мобильного телефона при </a:t>
            </a:r>
            <a:r>
              <a:rPr lang="ru-RU" sz="1400" dirty="0" smtClean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покупке молокоотсоса </a:t>
            </a:r>
            <a:r>
              <a:rPr lang="ru-RU" sz="1400" dirty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SCF332/01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Зачисление 1000 руб. на счет мобильного телефона  при </a:t>
            </a:r>
            <a:r>
              <a:rPr lang="ru-RU" sz="1400" dirty="0" smtClean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покупке молокоотсоса  SCF330/13 или </a:t>
            </a:r>
            <a:r>
              <a:rPr lang="ru-RU" sz="1400" dirty="0">
                <a:solidFill>
                  <a:srgbClr val="12263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SCF330/20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9858" y="836712"/>
            <a:ext cx="8699342" cy="0"/>
          </a:xfrm>
          <a:prstGeom prst="line">
            <a:avLst/>
          </a:prstGeom>
          <a:ln w="317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7"/>
          <p:cNvSpPr txBox="1">
            <a:spLocks/>
          </p:cNvSpPr>
          <p:nvPr/>
        </p:nvSpPr>
        <p:spPr>
          <a:xfrm>
            <a:off x="139858" y="116632"/>
            <a:ext cx="7850187" cy="57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 акции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21" y="1196752"/>
            <a:ext cx="1381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96118" y="1196752"/>
            <a:ext cx="2692642" cy="61912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07904" y="1321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2F81Y4PV8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908720"/>
            <a:ext cx="699120" cy="101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7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512" y="1997968"/>
            <a:ext cx="358775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buSzPct val="110000"/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1</a:t>
            </a:r>
            <a:endParaRPr lang="en-US" altLang="ko-KR" sz="1400" b="1" dirty="0">
              <a:solidFill>
                <a:schemeClr val="bg1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38" name="Rectangle 18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3848" y="1916832"/>
            <a:ext cx="4464496" cy="144928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18288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SCF332/01 Молокоотсос электрон. Philips Avent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принадлежностями (с бутылочкой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мл., соской)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87"/>
          <p:cNvSpPr>
            <a:spLocks noChangeArrowheads="1"/>
          </p:cNvSpPr>
          <p:nvPr/>
        </p:nvSpPr>
        <p:spPr bwMode="auto">
          <a:xfrm rot="5400000">
            <a:off x="2236242" y="2614662"/>
            <a:ext cx="1143000" cy="35991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1000">
              <a:ea typeface="굴림" charset="-127"/>
            </a:endParaRPr>
          </a:p>
        </p:txBody>
      </p:sp>
      <p:sp>
        <p:nvSpPr>
          <p:cNvPr id="40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41809" y="1009328"/>
            <a:ext cx="3494087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buSzPct val="110000"/>
              <a:buFont typeface="Symbol" pitchFamily="18" charset="2"/>
              <a:buNone/>
            </a:pPr>
            <a:r>
              <a:rPr lang="ru-RU" altLang="ko-KR" sz="16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Призовой фонд</a:t>
            </a:r>
            <a:endParaRPr lang="en-US" altLang="ko-KR" sz="1600" b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42" name="Rectangle 179"/>
          <p:cNvSpPr>
            <a:spLocks noChangeArrowheads="1"/>
          </p:cNvSpPr>
          <p:nvPr/>
        </p:nvSpPr>
        <p:spPr bwMode="gray">
          <a:xfrm>
            <a:off x="3166144" y="1009327"/>
            <a:ext cx="3494088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buSzPct val="110000"/>
              <a:buFont typeface="Symbol" pitchFamily="18" charset="2"/>
              <a:buNone/>
            </a:pPr>
            <a:r>
              <a:rPr lang="ru-RU" altLang="ko-KR" sz="1600" b="1" dirty="0" smtClean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Промо продукт</a:t>
            </a:r>
            <a:endParaRPr lang="en-US" altLang="ko-KR" sz="1600" b="1" dirty="0"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5347" y="2007096"/>
            <a:ext cx="1782762" cy="1575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рублей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180"/>
          <p:cNvSpPr>
            <a:spLocks noChangeShapeType="1"/>
          </p:cNvSpPr>
          <p:nvPr/>
        </p:nvSpPr>
        <p:spPr bwMode="auto">
          <a:xfrm>
            <a:off x="193786" y="1409728"/>
            <a:ext cx="2302446" cy="3048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2000"/>
          </a:p>
        </p:txBody>
      </p:sp>
      <p:sp>
        <p:nvSpPr>
          <p:cNvPr id="66" name="Line 180"/>
          <p:cNvSpPr>
            <a:spLocks noChangeShapeType="1"/>
          </p:cNvSpPr>
          <p:nvPr/>
        </p:nvSpPr>
        <p:spPr bwMode="auto">
          <a:xfrm>
            <a:off x="3203848" y="1406680"/>
            <a:ext cx="2302446" cy="3048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200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39858" y="836712"/>
            <a:ext cx="8699342" cy="0"/>
          </a:xfrm>
          <a:prstGeom prst="line">
            <a:avLst/>
          </a:prstGeom>
          <a:ln w="317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7"/>
          <p:cNvSpPr txBox="1">
            <a:spLocks/>
          </p:cNvSpPr>
          <p:nvPr/>
        </p:nvSpPr>
        <p:spPr>
          <a:xfrm>
            <a:off x="139858" y="116632"/>
            <a:ext cx="7850187" cy="57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Призовой фонд акции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7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9512" y="4149080"/>
            <a:ext cx="358775" cy="15841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buSzPct val="110000"/>
              <a:buFont typeface="Symbol" pitchFamily="18" charset="2"/>
              <a:buNone/>
            </a:pPr>
            <a:r>
              <a:rPr lang="en-US" altLang="ko-KR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</a:t>
            </a:r>
            <a:endParaRPr lang="en-US" altLang="ko-KR" sz="1400" b="1" dirty="0">
              <a:solidFill>
                <a:schemeClr val="bg1"/>
              </a:solidFill>
              <a:latin typeface="Times New Roman" panose="02020603050405020304" pitchFamily="18" charset="0"/>
              <a:ea typeface="굴림" charset="-127"/>
              <a:cs typeface="Times New Roman" panose="02020603050405020304" pitchFamily="18" charset="0"/>
            </a:endParaRPr>
          </a:p>
        </p:txBody>
      </p:sp>
      <p:sp>
        <p:nvSpPr>
          <p:cNvPr id="32" name="Rectangle 18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3848" y="4077072"/>
            <a:ext cx="4464496" cy="244827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18288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SCF330/13 Молокоотсос ручной  Philips Avent с принадлежностями (с соской силикон.).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SCF330/20 Молокоотсос ручной  Philips Avent с принадлежностями (c бутылочкой (125 мл) и соской). </a:t>
            </a:r>
          </a:p>
        </p:txBody>
      </p:sp>
      <p:sp>
        <p:nvSpPr>
          <p:cNvPr id="33" name="AutoShape 187"/>
          <p:cNvSpPr>
            <a:spLocks noChangeArrowheads="1"/>
          </p:cNvSpPr>
          <p:nvPr/>
        </p:nvSpPr>
        <p:spPr bwMode="auto">
          <a:xfrm rot="5400000">
            <a:off x="2236242" y="4765774"/>
            <a:ext cx="1143000" cy="359916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1000">
              <a:ea typeface="굴림" charset="-127"/>
            </a:endParaRPr>
          </a:p>
        </p:txBody>
      </p:sp>
      <p:sp>
        <p:nvSpPr>
          <p:cNvPr id="34" name="Rectangle 43"/>
          <p:cNvSpPr/>
          <p:nvPr/>
        </p:nvSpPr>
        <p:spPr>
          <a:xfrm>
            <a:off x="635347" y="4158208"/>
            <a:ext cx="1782762" cy="1575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>
              <a:tabLst>
                <a:tab pos="288925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рублей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96" y="1916832"/>
            <a:ext cx="1007785" cy="11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63" y="4026009"/>
            <a:ext cx="612228" cy="11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45" y="5448163"/>
            <a:ext cx="719450" cy="9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39858" y="836712"/>
            <a:ext cx="8699342" cy="0"/>
          </a:xfrm>
          <a:prstGeom prst="line">
            <a:avLst/>
          </a:prstGeom>
          <a:ln w="317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7"/>
          <p:cNvSpPr txBox="1">
            <a:spLocks/>
          </p:cNvSpPr>
          <p:nvPr/>
        </p:nvSpPr>
        <p:spPr>
          <a:xfrm>
            <a:off x="139858" y="116632"/>
            <a:ext cx="7850187" cy="57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 – сайт акции</a:t>
            </a:r>
          </a:p>
          <a:p>
            <a:pPr algn="l"/>
            <a:r>
              <a:rPr lang="en-US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www.podarok-avent.ru</a:t>
            </a:r>
            <a:endParaRPr lang="en-US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56628"/>
            <a:ext cx="84223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содержит информацию по 2-м промо – акциям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«Покупайте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выигрывайте медицинскую страховку и игрушку»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«Купите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молокоотсос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Philips Avent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получите до двух тысяч рублей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телефон»</a:t>
            </a:r>
          </a:p>
          <a:p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 сам принимает решение, в какой промо акции хочет участвовать.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8567"/>
            <a:ext cx="7651576" cy="399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39858" y="836712"/>
            <a:ext cx="8699342" cy="0"/>
          </a:xfrm>
          <a:prstGeom prst="line">
            <a:avLst/>
          </a:prstGeom>
          <a:ln w="317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7"/>
          <p:cNvSpPr txBox="1">
            <a:spLocks/>
          </p:cNvSpPr>
          <p:nvPr/>
        </p:nvSpPr>
        <p:spPr>
          <a:xfrm>
            <a:off x="139858" y="116632"/>
            <a:ext cx="7850187" cy="57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 и промо – стикер акции</a:t>
            </a:r>
          </a:p>
        </p:txBody>
      </p:sp>
      <p:pic>
        <p:nvPicPr>
          <p:cNvPr id="2050" name="Picture 2" descr="C:\Users\kurochkinat\AppData\Local\Microsoft\Windows\Temporary Internet Files\Content.Outlook\W7H8N5S1\A4_plakat_akciya_molokootso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9" y="1368152"/>
            <a:ext cx="354409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7"/>
          <p:cNvSpPr txBox="1">
            <a:spLocks/>
          </p:cNvSpPr>
          <p:nvPr/>
        </p:nvSpPr>
        <p:spPr>
          <a:xfrm>
            <a:off x="139858" y="876061"/>
            <a:ext cx="7850187" cy="392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40062"/>
            <a:ext cx="4064949" cy="184106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re 7"/>
          <p:cNvSpPr txBox="1">
            <a:spLocks/>
          </p:cNvSpPr>
          <p:nvPr/>
        </p:nvSpPr>
        <p:spPr>
          <a:xfrm>
            <a:off x="5652120" y="1988840"/>
            <a:ext cx="2935709" cy="392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 стикер</a:t>
            </a:r>
          </a:p>
        </p:txBody>
      </p:sp>
    </p:spTree>
    <p:extLst>
      <p:ext uri="{BB962C8B-B14F-4D97-AF65-F5344CB8AC3E}">
        <p14:creationId xmlns:p14="http://schemas.microsoft.com/office/powerpoint/2010/main" val="2125873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JUmKpJ.ku6pFBNxWYI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JUmKpJ.ku6pFBNxWYI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GDMnK10EaQrmOzpZtl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JUmKpJ.ku6pFBNxWYI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JUmKpJ.ku6pFBNxWYIC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367</Words>
  <Application>Microsoft Office PowerPoint</Application>
  <PresentationFormat>Экран (4:3)</PresentationFormat>
  <Paragraphs>70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Промо акция для покупателей  в сегменте молокоотсосы Philips Avent</vt:lpstr>
      <vt:lpstr>Цели и задачи акции Общее описание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Lebedeva</dc:creator>
  <cp:lastModifiedBy>Ефремова Марина</cp:lastModifiedBy>
  <cp:revision>133</cp:revision>
  <cp:lastPrinted>2016-09-08T12:45:50Z</cp:lastPrinted>
  <dcterms:created xsi:type="dcterms:W3CDTF">2016-02-29T09:29:24Z</dcterms:created>
  <dcterms:modified xsi:type="dcterms:W3CDTF">2016-11-15T07:50:51Z</dcterms:modified>
</cp:coreProperties>
</file>