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8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4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20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8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02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1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3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9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5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1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1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9F442-7B9C-42D2-9C2F-BCFF34BDD39F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8DAED0-2C7B-459A-83BE-39A7C3C4D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1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12758" y="115548"/>
            <a:ext cx="4234248" cy="140654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3771" y="2041902"/>
            <a:ext cx="3535191" cy="368116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259596" y="1948908"/>
            <a:ext cx="3180965" cy="193357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381371" y="4309298"/>
            <a:ext cx="5940425" cy="9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70414" y="236460"/>
            <a:ext cx="5940425" cy="66802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7454" y="1095178"/>
            <a:ext cx="2250474" cy="144990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59761" y="2545080"/>
            <a:ext cx="2485859" cy="183872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147213" y="1026775"/>
            <a:ext cx="2293337" cy="145240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3240492" y="2601473"/>
            <a:ext cx="2200058" cy="178232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5700584" y="1385993"/>
            <a:ext cx="2622346" cy="86827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5935422" y="2627284"/>
            <a:ext cx="2221900" cy="175651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8582963" y="1302279"/>
            <a:ext cx="2653447" cy="117689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8798935" y="2545080"/>
            <a:ext cx="2221502" cy="18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6389" y="297169"/>
            <a:ext cx="8878558" cy="163323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2319912"/>
            <a:ext cx="9224018" cy="40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ЕЩЕ </a:t>
            </a:r>
            <a:r>
              <a:rPr lang="ru-RU" dirty="0" smtClean="0"/>
              <a:t>ПАР</a:t>
            </a:r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ВОПРОСОВ: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787" y="1269999"/>
            <a:ext cx="9510224" cy="5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5</Words>
  <Application>Microsoft Office PowerPoint</Application>
  <PresentationFormat>Произвольный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Грань</vt:lpstr>
      <vt:lpstr>Презентация PowerPoint</vt:lpstr>
      <vt:lpstr>Презентация PowerPoint</vt:lpstr>
      <vt:lpstr>Презентация PowerPoint</vt:lpstr>
      <vt:lpstr>И ЕЩЕ ПАРА ВОПРОСОВ: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www.sacknseat.ru</dc:title>
  <dc:creator>user</dc:creator>
  <cp:lastModifiedBy>Ефремова Марина</cp:lastModifiedBy>
  <cp:revision>5</cp:revision>
  <dcterms:created xsi:type="dcterms:W3CDTF">2016-10-19T15:16:01Z</dcterms:created>
  <dcterms:modified xsi:type="dcterms:W3CDTF">2016-11-24T09:27:10Z</dcterms:modified>
</cp:coreProperties>
</file>