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9" r:id="rId3"/>
    <p:sldId id="267" r:id="rId4"/>
    <p:sldId id="276" r:id="rId5"/>
  </p:sldIdLst>
  <p:sldSz cx="6858000" cy="9145588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FF9900"/>
    <a:srgbClr val="DBDF49"/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32" autoAdjust="0"/>
  </p:normalViewPr>
  <p:slideViewPr>
    <p:cSldViewPr>
      <p:cViewPr>
        <p:scale>
          <a:sx n="125" d="100"/>
          <a:sy n="125" d="100"/>
        </p:scale>
        <p:origin x="-696" y="1980"/>
      </p:cViewPr>
      <p:guideLst>
        <p:guide orient="horz" pos="2881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1062"/>
            <a:ext cx="5829300" cy="196037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2500"/>
            <a:ext cx="4800600" cy="233720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1713-DD52-48C4-B25D-B2ED27876E4C}" type="datetimeFigureOut">
              <a:rPr lang="ru-RU" smtClean="0"/>
              <a:pPr/>
              <a:t>28.10.2016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A235-0B7B-493D-AC85-FA39BBAC2D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1713-DD52-48C4-B25D-B2ED27876E4C}" type="datetimeFigureOut">
              <a:rPr lang="ru-RU" smtClean="0"/>
              <a:pPr/>
              <a:t>28.10.2016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A235-0B7B-493D-AC85-FA39BBAC2D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4972050" y="366250"/>
            <a:ext cx="1543050" cy="78033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42900" y="366250"/>
            <a:ext cx="4514850" cy="78033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1713-DD52-48C4-B25D-B2ED27876E4C}" type="datetimeFigureOut">
              <a:rPr lang="ru-RU" smtClean="0"/>
              <a:pPr/>
              <a:t>28.10.2016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A235-0B7B-493D-AC85-FA39BBAC2D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1713-DD52-48C4-B25D-B2ED27876E4C}" type="datetimeFigureOut">
              <a:rPr lang="ru-RU" smtClean="0"/>
              <a:pPr/>
              <a:t>28.10.2016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A235-0B7B-493D-AC85-FA39BBAC2D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6889"/>
            <a:ext cx="5829300" cy="181641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6292"/>
            <a:ext cx="5829300" cy="200059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1713-DD52-48C4-B25D-B2ED27876E4C}" type="datetimeFigureOut">
              <a:rPr lang="ru-RU" smtClean="0"/>
              <a:pPr/>
              <a:t>28.10.2016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A235-0B7B-493D-AC85-FA39BBAC2D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42900" y="2133973"/>
            <a:ext cx="3028950" cy="60356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86150" y="2133973"/>
            <a:ext cx="3028950" cy="603566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1713-DD52-48C4-B25D-B2ED27876E4C}" type="datetimeFigureOut">
              <a:rPr lang="ru-RU" smtClean="0"/>
              <a:pPr/>
              <a:t>28.10.2016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A235-0B7B-493D-AC85-FA39BBAC2D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7173"/>
            <a:ext cx="3030141" cy="8531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900337"/>
            <a:ext cx="3030141" cy="52692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70" y="2047173"/>
            <a:ext cx="3031331" cy="85316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70" y="2900337"/>
            <a:ext cx="3031331" cy="526929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1713-DD52-48C4-B25D-B2ED27876E4C}" type="datetimeFigureOut">
              <a:rPr lang="ru-RU" smtClean="0"/>
              <a:pPr/>
              <a:t>28.10.2016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A235-0B7B-493D-AC85-FA39BBAC2D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1713-DD52-48C4-B25D-B2ED27876E4C}" type="datetimeFigureOut">
              <a:rPr lang="ru-RU" smtClean="0"/>
              <a:pPr/>
              <a:t>28.10.2016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A235-0B7B-493D-AC85-FA39BBAC2D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1713-DD52-48C4-B25D-B2ED27876E4C}" type="datetimeFigureOut">
              <a:rPr lang="ru-RU" smtClean="0"/>
              <a:pPr/>
              <a:t>28.10.2016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A235-0B7B-493D-AC85-FA39BBAC2D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1" y="364129"/>
            <a:ext cx="2256235" cy="15496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8" y="364131"/>
            <a:ext cx="3833813" cy="78055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1" y="1913800"/>
            <a:ext cx="2256235" cy="625583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1713-DD52-48C4-B25D-B2ED27876E4C}" type="datetimeFigureOut">
              <a:rPr lang="ru-RU" smtClean="0"/>
              <a:pPr/>
              <a:t>28.10.2016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A235-0B7B-493D-AC85-FA39BBAC2D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1911"/>
            <a:ext cx="4114800" cy="7557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175"/>
            <a:ext cx="4114800" cy="548735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7693"/>
            <a:ext cx="4114800" cy="10733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1713-DD52-48C4-B25D-B2ED27876E4C}" type="datetimeFigureOut">
              <a:rPr lang="ru-RU" smtClean="0"/>
              <a:pPr/>
              <a:t>28.10.2016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26A235-0B7B-493D-AC85-FA39BBAC2D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248"/>
            <a:ext cx="6172200" cy="15242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973"/>
            <a:ext cx="6172200" cy="6035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6606"/>
            <a:ext cx="1600200" cy="486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51713-DD52-48C4-B25D-B2ED27876E4C}" type="datetimeFigureOut">
              <a:rPr lang="ru-RU" smtClean="0"/>
              <a:pPr/>
              <a:t>28.10.2016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6606"/>
            <a:ext cx="2171700" cy="486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6606"/>
            <a:ext cx="1600200" cy="48691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26A235-0B7B-493D-AC85-FA39BBAC2DE2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0232" y="2689756"/>
            <a:ext cx="4786346" cy="4806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13240" y="1332434"/>
            <a:ext cx="2487613" cy="10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9"/>
          <p:cNvSpPr/>
          <p:nvPr/>
        </p:nvSpPr>
        <p:spPr>
          <a:xfrm>
            <a:off x="2613306" y="4332830"/>
            <a:ext cx="1500198" cy="1571636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Прямоугольник 11"/>
          <p:cNvSpPr/>
          <p:nvPr/>
        </p:nvSpPr>
        <p:spPr>
          <a:xfrm>
            <a:off x="1096068" y="2261128"/>
            <a:ext cx="479438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latinLnBrk="1"/>
            <a:r>
              <a:rPr lang="ru-RU" sz="1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Детская ванночка новой концепции, разработанная впервые в мире</a:t>
            </a:r>
          </a:p>
          <a:p>
            <a:pPr algn="ctr" latinLnBrk="1"/>
            <a:r>
              <a:rPr lang="ru-RU" sz="1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Детская </a:t>
            </a:r>
            <a:r>
              <a:rPr lang="ru-RU" sz="1200" b="1" cap="none" spc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ванночка Пэтитэн</a:t>
            </a:r>
            <a:endParaRPr lang="ru-RU" sz="1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17"/>
          <p:cNvSpPr/>
          <p:nvPr/>
        </p:nvSpPr>
        <p:spPr>
          <a:xfrm>
            <a:off x="2541868" y="4690020"/>
            <a:ext cx="171348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4000" b="1" cap="none" spc="0" dirty="0" err="1" smtClean="0">
                <a:ln w="50800"/>
                <a:solidFill>
                  <a:schemeClr val="bg1">
                    <a:shade val="50000"/>
                  </a:schemeClr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Petiten</a:t>
            </a:r>
            <a:endParaRPr lang="ru-RU" sz="4000" b="1" cap="none" spc="0" dirty="0">
              <a:ln w="50800"/>
              <a:solidFill>
                <a:schemeClr val="bg1">
                  <a:shade val="50000"/>
                </a:schemeClr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54061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Rectangle 7"/>
          <p:cNvSpPr>
            <a:spLocks noChangeArrowheads="1"/>
          </p:cNvSpPr>
          <p:nvPr/>
        </p:nvSpPr>
        <p:spPr bwMode="auto">
          <a:xfrm>
            <a:off x="251160" y="6222741"/>
            <a:ext cx="382591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1200" b="0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Arial Black" pitchFamily="34" charset="0"/>
                <a:ea typeface="Malgun Gothic" pitchFamily="34" charset="-127"/>
                <a:cs typeface="Times New Roman" pitchFamily="18" charset="0"/>
              </a:rPr>
              <a:t>ИНФОРМАЦИЯ О ТОВАРЕ</a:t>
            </a:r>
            <a:endParaRPr kumimoji="0" lang="ru-RU" altLang="ko-KR" sz="400" b="0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ko-KR" sz="12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ea typeface="Malgun Gothic" pitchFamily="34" charset="-127"/>
                <a:cs typeface="Times New Roman" pitchFamily="18" charset="0"/>
              </a:rPr>
              <a:t>Торговая марка: Pеt</a:t>
            </a:r>
            <a:r>
              <a:rPr kumimoji="0" lang="en-US" altLang="ko-KR" sz="12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ea typeface="Malgun Gothic" pitchFamily="34" charset="-127"/>
                <a:cs typeface="Times New Roman" pitchFamily="18" charset="0"/>
              </a:rPr>
              <a:t>i</a:t>
            </a:r>
            <a:r>
              <a:rPr kumimoji="0" lang="ru-RU" altLang="ko-KR" sz="12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ea typeface="Malgun Gothic" pitchFamily="34" charset="-127"/>
                <a:cs typeface="Times New Roman" pitchFamily="18" charset="0"/>
              </a:rPr>
              <a:t>ten / Пэтитэн</a:t>
            </a:r>
            <a:endParaRPr kumimoji="0" lang="ru-RU" altLang="ko-KR" sz="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ko-KR" sz="12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ea typeface="Malgun Gothic" pitchFamily="34" charset="-127"/>
                <a:cs typeface="Times New Roman" pitchFamily="18" charset="0"/>
              </a:rPr>
              <a:t>Страна производитель: Республика Корея</a:t>
            </a:r>
            <a:endParaRPr kumimoji="0" lang="ru-RU" altLang="ko-KR" sz="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ko-KR" sz="12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ea typeface="Malgun Gothic" pitchFamily="34" charset="-127"/>
                <a:cs typeface="Times New Roman" pitchFamily="18" charset="0"/>
              </a:rPr>
              <a:t>Цвет: белый, розовый</a:t>
            </a:r>
            <a:endParaRPr kumimoji="0" lang="ru-RU" altLang="ko-KR" sz="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ko-KR" sz="12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ea typeface="Malgun Gothic" pitchFamily="34" charset="-127"/>
                <a:cs typeface="Times New Roman" pitchFamily="18" charset="0"/>
              </a:rPr>
              <a:t>Материал: полиуретан</a:t>
            </a:r>
            <a:endParaRPr kumimoji="0" lang="ru-RU" altLang="ko-KR" sz="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ko-KR" sz="12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ea typeface="Malgun Gothic" pitchFamily="34" charset="-127"/>
                <a:cs typeface="Times New Roman" pitchFamily="18" charset="0"/>
              </a:rPr>
              <a:t>Параметры: ширина 490 мм, длина 820 мм, глубина 160 мм, со стороны поддержки для спины – 210 мм (погрешность ±10 мм)</a:t>
            </a:r>
            <a:endParaRPr kumimoji="0" lang="ru-RU" altLang="ko-KR" sz="4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ko-KR" sz="12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ea typeface="Malgun Gothic" pitchFamily="34" charset="-127"/>
                <a:cs typeface="Times New Roman" pitchFamily="18" charset="0"/>
              </a:rPr>
              <a:t>Рекомендуемый возраст: 0 – </a:t>
            </a:r>
            <a:r>
              <a:rPr lang="ru-RU" altLang="ko-KR" sz="1200" dirty="0" smtClean="0">
                <a:solidFill>
                  <a:schemeClr val="bg2">
                    <a:lumMod val="25000"/>
                  </a:schemeClr>
                </a:solidFill>
                <a:ea typeface="Malgun Gothic" pitchFamily="34" charset="-127"/>
                <a:cs typeface="Times New Roman" pitchFamily="18" charset="0"/>
              </a:rPr>
              <a:t>24</a:t>
            </a:r>
            <a:r>
              <a:rPr kumimoji="0" lang="ru-RU" altLang="ko-KR" sz="12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25000"/>
                  </a:schemeClr>
                </a:solidFill>
                <a:effectLst/>
                <a:ea typeface="Malgun Gothic" pitchFamily="34" charset="-127"/>
                <a:cs typeface="Times New Roman" pitchFamily="18" charset="0"/>
              </a:rPr>
              <a:t> мес.</a:t>
            </a:r>
            <a:endParaRPr kumimoji="0" lang="ru-RU" altLang="ko-KR" sz="1800" b="0" i="0" u="none" strike="noStrike" cap="none" normalizeH="0" baseline="0" dirty="0" smtClean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cs typeface="Arial" pitchFamily="34" charset="0"/>
            </a:endParaRPr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996952" y="1718674"/>
            <a:ext cx="3786214" cy="18466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1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 Black" pitchFamily="34" charset="0"/>
                <a:ea typeface="Malgun Gothic" pitchFamily="34" charset="-127"/>
                <a:cs typeface="Times New Roman" pitchFamily="18" charset="0"/>
              </a:rPr>
              <a:t>ДЕТАЛЬНЫЕ ХАРАКТЕРИСТИКИ ТОВАРА</a:t>
            </a:r>
            <a:r>
              <a:rPr kumimoji="0" lang="ru-RU" altLang="ko-KR" sz="12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Monotype Corsiva" pitchFamily="66" charset="0"/>
                <a:ea typeface="Malgun Gothic" pitchFamily="34" charset="-127"/>
                <a:cs typeface="Times New Roman" pitchFamily="18" charset="0"/>
              </a:rPr>
              <a:t>:</a:t>
            </a:r>
            <a:endParaRPr kumimoji="0" lang="ru-RU" altLang="ko-KR" sz="400" b="0" i="0" u="none" strike="noStrike" cap="none" normalizeH="0" baseline="0" dirty="0" smtClean="0">
              <a:ln>
                <a:noFill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ko-KR" sz="12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Malgun Gothic" pitchFamily="34" charset="-127"/>
                <a:cs typeface="Times New Roman" pitchFamily="18" charset="0"/>
              </a:rPr>
              <a:t>Поддержка головы.</a:t>
            </a:r>
            <a:endParaRPr kumimoji="0" lang="ru-RU" altLang="ko-KR" sz="4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12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Malgun Gothic" pitchFamily="34" charset="-127"/>
                <a:cs typeface="Times New Roman" pitchFamily="18" charset="0"/>
              </a:rPr>
              <a:t>Ребенок может комфортно лежать, отклонив голову.</a:t>
            </a:r>
            <a:endParaRPr kumimoji="0" lang="ru-RU" altLang="ko-KR" sz="4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ko-KR" sz="12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Malgun Gothic" pitchFamily="34" charset="-127"/>
                <a:cs typeface="Times New Roman" pitchFamily="18" charset="0"/>
              </a:rPr>
              <a:t>Бортики для рук.</a:t>
            </a:r>
            <a:endParaRPr kumimoji="0" lang="ru-RU" altLang="ko-KR" sz="4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12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Malgun Gothic" pitchFamily="34" charset="-127"/>
                <a:cs typeface="Times New Roman" pitchFamily="18" charset="0"/>
              </a:rPr>
              <a:t>Ребенок может во время купания поднять ручки и положить их на бортики ванночки.</a:t>
            </a:r>
            <a:endParaRPr kumimoji="0" lang="ru-RU" altLang="ko-KR" sz="4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altLang="ko-KR" sz="12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Malgun Gothic" pitchFamily="34" charset="-127"/>
                <a:cs typeface="Times New Roman" pitchFamily="18" charset="0"/>
              </a:rPr>
              <a:t>Термометр.</a:t>
            </a:r>
            <a:endParaRPr kumimoji="0" lang="ru-RU" altLang="ko-KR" sz="4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ko-KR" sz="1200" b="0" i="0" u="none" strike="noStrike" cap="none" normalizeH="0" baseline="0" dirty="0" smtClean="0">
                <a:ln>
                  <a:noFill/>
                </a:ln>
                <a:solidFill>
                  <a:schemeClr val="bg2">
                    <a:lumMod val="50000"/>
                  </a:schemeClr>
                </a:solidFill>
                <a:effectLst/>
                <a:ea typeface="Malgun Gothic" pitchFamily="34" charset="-127"/>
                <a:cs typeface="Times New Roman" pitchFamily="18" charset="0"/>
              </a:rPr>
              <a:t>Позволит легко определить температуру воды.</a:t>
            </a:r>
            <a:endParaRPr kumimoji="0" lang="ru-RU" altLang="ko-KR" sz="400" b="0" i="0" u="none" strike="noStrike" cap="none" normalizeH="0" baseline="0" dirty="0" smtClean="0">
              <a:ln>
                <a:noFill/>
              </a:ln>
              <a:solidFill>
                <a:schemeClr val="bg2">
                  <a:lumMod val="50000"/>
                </a:schemeClr>
              </a:solidFill>
              <a:effectLst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ko-K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4913" y="324322"/>
            <a:ext cx="1916109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542" y="1476450"/>
            <a:ext cx="2990850" cy="181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00808" y="4297492"/>
            <a:ext cx="3312709" cy="1265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61048" y="6028334"/>
            <a:ext cx="292211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476672" y="5436889"/>
            <a:ext cx="6215106" cy="22929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altLang="ko-KR" sz="1100" b="1" dirty="0" smtClean="0">
                <a:solidFill>
                  <a:schemeClr val="tx2">
                    <a:lumMod val="50000"/>
                  </a:schemeClr>
                </a:solidFill>
                <a:latin typeface="Segoe Print" pitchFamily="2" charset="0"/>
                <a:ea typeface="Malgun Gothic" pitchFamily="34" charset="-127"/>
                <a:cs typeface="Times New Roman" pitchFamily="18" charset="0"/>
              </a:rPr>
              <a:t>Наименование товара / </a:t>
            </a:r>
            <a:r>
              <a:rPr lang="ru-RU" altLang="ko-KR" sz="1100" b="1" dirty="0" err="1" smtClean="0">
                <a:solidFill>
                  <a:schemeClr val="tx2">
                    <a:lumMod val="50000"/>
                  </a:schemeClr>
                </a:solidFill>
                <a:latin typeface="Segoe Print" pitchFamily="2" charset="0"/>
                <a:ea typeface="Malgun Gothic" pitchFamily="34" charset="-127"/>
                <a:cs typeface="Times New Roman" pitchFamily="18" charset="0"/>
              </a:rPr>
              <a:t>Супер</a:t>
            </a:r>
            <a:r>
              <a:rPr lang="ru-RU" altLang="ko-KR" sz="1100" b="1" dirty="0" smtClean="0">
                <a:solidFill>
                  <a:schemeClr val="tx2">
                    <a:lumMod val="50000"/>
                  </a:schemeClr>
                </a:solidFill>
                <a:latin typeface="Segoe Print" pitchFamily="2" charset="0"/>
                <a:ea typeface="Malgun Gothic" pitchFamily="34" charset="-127"/>
                <a:cs typeface="Times New Roman" pitchFamily="18" charset="0"/>
              </a:rPr>
              <a:t> </a:t>
            </a:r>
            <a:r>
              <a:rPr lang="ru-RU" altLang="ko-KR" sz="1100" b="1" dirty="0" err="1" smtClean="0">
                <a:solidFill>
                  <a:schemeClr val="tx2">
                    <a:lumMod val="50000"/>
                  </a:schemeClr>
                </a:solidFill>
                <a:latin typeface="Segoe Print" pitchFamily="2" charset="0"/>
                <a:ea typeface="Malgun Gothic" pitchFamily="34" charset="-127"/>
                <a:cs typeface="Times New Roman" pitchFamily="18" charset="0"/>
              </a:rPr>
              <a:t>Роял</a:t>
            </a:r>
            <a:endParaRPr lang="ru-RU" altLang="ko-KR" sz="1100" dirty="0" smtClean="0">
              <a:solidFill>
                <a:schemeClr val="tx2">
                  <a:lumMod val="50000"/>
                </a:schemeClr>
              </a:solidFill>
              <a:latin typeface="Segoe Print" pitchFamily="2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ko-KR" sz="1200" dirty="0" smtClean="0">
                <a:solidFill>
                  <a:schemeClr val="accent6">
                    <a:lumMod val="75000"/>
                  </a:schemeClr>
                </a:solidFill>
                <a:latin typeface="Segoe Print" pitchFamily="2" charset="0"/>
                <a:ea typeface="Malgun Gothic" pitchFamily="34" charset="-127"/>
                <a:cs typeface="Times New Roman" pitchFamily="18" charset="0"/>
              </a:rPr>
              <a:t>Детские ванночки Пэтитэн совмещают две формы – круглую и с поддержкой спины; </a:t>
            </a:r>
            <a:r>
              <a:rPr lang="ru-RU" altLang="ko-KR" sz="1200" dirty="0">
                <a:solidFill>
                  <a:schemeClr val="accent6">
                    <a:lumMod val="75000"/>
                  </a:schemeClr>
                </a:solidFill>
                <a:latin typeface="Segoe Print" pitchFamily="2" charset="0"/>
                <a:ea typeface="Malgun Gothic" pitchFamily="34" charset="-127"/>
                <a:cs typeface="Times New Roman" pitchFamily="18" charset="0"/>
              </a:rPr>
              <a:t>ванночки Супер Роял сконструированы </a:t>
            </a:r>
            <a:r>
              <a:rPr lang="ru-RU" altLang="ko-KR" sz="1200" dirty="0" smtClean="0">
                <a:solidFill>
                  <a:schemeClr val="accent6">
                    <a:lumMod val="75000"/>
                  </a:schemeClr>
                </a:solidFill>
                <a:latin typeface="Segoe Print" pitchFamily="2" charset="0"/>
                <a:ea typeface="Malgun Gothic" pitchFamily="34" charset="-127"/>
                <a:cs typeface="Times New Roman" pitchFamily="18" charset="0"/>
              </a:rPr>
              <a:t>особым образом – длина больше стандартной на 30 мм, ширина – на 20 мм, ширина бортиков уменьшена, а объем ванночки увеличен. Ванночка оснащена снимающимся упором для ножек, возможна для применения детей от рождения до трех лет.  </a:t>
            </a:r>
            <a:endParaRPr lang="ru-RU" altLang="ko-KR" sz="1200" dirty="0" smtClean="0">
              <a:solidFill>
                <a:schemeClr val="accent6">
                  <a:lumMod val="75000"/>
                </a:schemeClr>
              </a:solidFill>
              <a:latin typeface="Segoe Print" pitchFamily="2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ru-RU" altLang="ko-KR" sz="1200" dirty="0" smtClean="0">
                <a:solidFill>
                  <a:schemeClr val="accent6">
                    <a:lumMod val="75000"/>
                  </a:schemeClr>
                </a:solidFill>
                <a:latin typeface="Segoe Print" pitchFamily="2" charset="0"/>
                <a:ea typeface="Malgun Gothic" pitchFamily="34" charset="-127"/>
                <a:cs typeface="Times New Roman" pitchFamily="18" charset="0"/>
              </a:rPr>
              <a:t>Высокая эластичность и приятный на ощупь материал создают ощущение материнской груди, что помогает сделать процесс купания удобным, без неприятных ощущений. Встроенное в дно ванночки сливное отверстие позволяет набирать большое количество воды и сливать ее после использования, не опрокидывая ванночку.</a:t>
            </a:r>
            <a:endParaRPr lang="ru-RU" altLang="ko-KR" sz="1200" dirty="0" smtClean="0">
              <a:solidFill>
                <a:schemeClr val="accent6">
                  <a:lumMod val="75000"/>
                </a:schemeClr>
              </a:solidFill>
              <a:latin typeface="Segoe Print" pitchFamily="2" charset="0"/>
              <a:cs typeface="Arial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182" y="828378"/>
            <a:ext cx="4095739" cy="3495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Овал 7"/>
          <p:cNvSpPr/>
          <p:nvPr/>
        </p:nvSpPr>
        <p:spPr>
          <a:xfrm>
            <a:off x="1323541" y="756940"/>
            <a:ext cx="428628" cy="14287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8"/>
          <p:cNvSpPr/>
          <p:nvPr/>
        </p:nvSpPr>
        <p:spPr>
          <a:xfrm>
            <a:off x="2252235" y="828378"/>
            <a:ext cx="928694" cy="714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9"/>
          <p:cNvSpPr/>
          <p:nvPr/>
        </p:nvSpPr>
        <p:spPr>
          <a:xfrm>
            <a:off x="3609557" y="756940"/>
            <a:ext cx="928694" cy="14287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0"/>
          <p:cNvSpPr/>
          <p:nvPr/>
        </p:nvSpPr>
        <p:spPr>
          <a:xfrm>
            <a:off x="4966879" y="828378"/>
            <a:ext cx="214314" cy="714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1"/>
          <p:cNvSpPr/>
          <p:nvPr/>
        </p:nvSpPr>
        <p:spPr>
          <a:xfrm>
            <a:off x="1466417" y="4185964"/>
            <a:ext cx="214314" cy="21431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2"/>
          <p:cNvSpPr/>
          <p:nvPr/>
        </p:nvSpPr>
        <p:spPr>
          <a:xfrm>
            <a:off x="2180797" y="4257402"/>
            <a:ext cx="857256" cy="714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3"/>
          <p:cNvSpPr/>
          <p:nvPr/>
        </p:nvSpPr>
        <p:spPr>
          <a:xfrm>
            <a:off x="3609557" y="4257402"/>
            <a:ext cx="857256" cy="71438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4"/>
          <p:cNvSpPr/>
          <p:nvPr/>
        </p:nvSpPr>
        <p:spPr>
          <a:xfrm>
            <a:off x="5038317" y="4185964"/>
            <a:ext cx="428604" cy="285752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блако 8"/>
          <p:cNvSpPr/>
          <p:nvPr/>
        </p:nvSpPr>
        <p:spPr>
          <a:xfrm>
            <a:off x="3108695" y="2799500"/>
            <a:ext cx="1858183" cy="642942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163175" y="2942376"/>
            <a:ext cx="1700730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1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Segoe Script" pitchFamily="34" charset="0"/>
              </a:rPr>
              <a:t>PETITEN</a:t>
            </a:r>
            <a:endParaRPr lang="ru-RU" sz="1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63500">
                  <a:schemeClr val="accent2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Segoe Scrip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8" y="858018"/>
            <a:ext cx="2343150" cy="1352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28802" y="0"/>
            <a:ext cx="220027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786580"/>
            <a:ext cx="161925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43325" y="3858414"/>
            <a:ext cx="3114675" cy="186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34" y="2501092"/>
            <a:ext cx="21050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9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0" y="2572530"/>
            <a:ext cx="2409825" cy="148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800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14356" y="6358744"/>
            <a:ext cx="562927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Прямоугольник 10"/>
          <p:cNvSpPr/>
          <p:nvPr/>
        </p:nvSpPr>
        <p:spPr>
          <a:xfrm>
            <a:off x="2071678" y="1572398"/>
            <a:ext cx="19685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Держатель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7166" y="4429918"/>
            <a:ext cx="342902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  <a:latin typeface="Segoe Print" pitchFamily="2" charset="0"/>
              </a:rPr>
              <a:t>Держатель на присоске для регулирования положения и для удобного купания ребенка в ванночке.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Segoe Print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1755</TotalTime>
  <Words>238</Words>
  <Application>Microsoft Office PowerPoint</Application>
  <PresentationFormat>Произвольный</PresentationFormat>
  <Paragraphs>23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MultiDVD Team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Kadry</dc:creator>
  <cp:lastModifiedBy>Ефремова Марина</cp:lastModifiedBy>
  <cp:revision>158</cp:revision>
  <dcterms:created xsi:type="dcterms:W3CDTF">2011-05-12T07:50:12Z</dcterms:created>
  <dcterms:modified xsi:type="dcterms:W3CDTF">2016-10-28T12:27:28Z</dcterms:modified>
</cp:coreProperties>
</file>