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3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3DBD"/>
    <a:srgbClr val="C3E1FD"/>
    <a:srgbClr val="B1D9FD"/>
    <a:srgbClr val="0106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5758-445C-49BC-97A3-F5132E90B559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0CFB-0B21-43DE-BC1D-93234247B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262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5758-445C-49BC-97A3-F5132E90B559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0CFB-0B21-43DE-BC1D-93234247B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436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5758-445C-49BC-97A3-F5132E90B559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0CFB-0B21-43DE-BC1D-93234247B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74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5758-445C-49BC-97A3-F5132E90B559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0CFB-0B21-43DE-BC1D-93234247B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97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5758-445C-49BC-97A3-F5132E90B559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0CFB-0B21-43DE-BC1D-93234247B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783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5758-445C-49BC-97A3-F5132E90B559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0CFB-0B21-43DE-BC1D-93234247B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58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5758-445C-49BC-97A3-F5132E90B559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0CFB-0B21-43DE-BC1D-93234247B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613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5758-445C-49BC-97A3-F5132E90B559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0CFB-0B21-43DE-BC1D-93234247B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328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5758-445C-49BC-97A3-F5132E90B559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0CFB-0B21-43DE-BC1D-93234247B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14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5758-445C-49BC-97A3-F5132E90B559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0CFB-0B21-43DE-BC1D-93234247B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100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5758-445C-49BC-97A3-F5132E90B559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0CFB-0B21-43DE-BC1D-93234247B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829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A5758-445C-49BC-97A3-F5132E90B559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60CFB-0B21-43DE-BC1D-93234247B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77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март беби вода\презентация\1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519"/>
            <a:ext cx="9144000" cy="683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237312"/>
            <a:ext cx="6400800" cy="40960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033DBD"/>
                </a:solidFill>
              </a:rPr>
              <a:t>Забота с первых дней жизни. </a:t>
            </a:r>
            <a:endParaRPr lang="ru-RU" sz="2000" dirty="0">
              <a:solidFill>
                <a:srgbClr val="033DBD"/>
              </a:solidFill>
            </a:endParaRPr>
          </a:p>
        </p:txBody>
      </p:sp>
      <p:pic>
        <p:nvPicPr>
          <p:cNvPr id="1027" name="Picture 3" descr="D:\НАНОДЕТСТВО\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370" y="260649"/>
            <a:ext cx="2224341" cy="88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260649"/>
            <a:ext cx="6048672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Новинка!</a:t>
            </a:r>
            <a:endParaRPr lang="en-US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Вода высшей категории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Smart </a:t>
            </a:r>
            <a:r>
              <a:rPr lang="en-US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anose="02040502050405020303" pitchFamily="18" charset="0"/>
              </a:rPr>
              <a:t>baby</a:t>
            </a:r>
            <a:endParaRPr lang="ru-RU" sz="2800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Georgia" panose="02040502050405020303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172400" y="5877272"/>
            <a:ext cx="721261" cy="720080"/>
            <a:chOff x="8172400" y="5877272"/>
            <a:chExt cx="721261" cy="720080"/>
          </a:xfrm>
        </p:grpSpPr>
        <p:sp>
          <p:nvSpPr>
            <p:cNvPr id="6" name="Овал 5"/>
            <p:cNvSpPr/>
            <p:nvPr/>
          </p:nvSpPr>
          <p:spPr>
            <a:xfrm>
              <a:off x="8172400" y="5877272"/>
              <a:ext cx="720080" cy="7200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8194431" y="5877272"/>
              <a:ext cx="699230" cy="707886"/>
            </a:xfrm>
            <a:prstGeom prst="rect">
              <a:avLst/>
            </a:prstGeom>
            <a:noFill/>
            <a:effectLst>
              <a:glow rad="101600">
                <a:schemeClr val="bg1">
                  <a:alpha val="40000"/>
                </a:schemeClr>
              </a:glow>
            </a:effec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ru-RU" sz="4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9000">
                        <a:schemeClr val="bg1">
                          <a:lumMod val="95000"/>
                        </a:schemeClr>
                      </a:gs>
                      <a:gs pos="50000">
                        <a:schemeClr val="bg1">
                          <a:lumMod val="95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0+</a:t>
              </a:r>
              <a:endPara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9000">
                      <a:schemeClr val="bg1">
                        <a:lumMod val="95000"/>
                      </a:schemeClr>
                    </a:gs>
                    <a:gs pos="50000">
                      <a:schemeClr val="bg1">
                        <a:lumMod val="95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433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-3818" y="1"/>
            <a:ext cx="9163392" cy="980728"/>
            <a:chOff x="-3818" y="0"/>
            <a:chExt cx="9163392" cy="1166973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rgbClr val="C3E1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-3818" y="492450"/>
              <a:ext cx="9163392" cy="674523"/>
            </a:xfrm>
            <a:custGeom>
              <a:avLst/>
              <a:gdLst>
                <a:gd name="connsiteX0" fmla="*/ 8002 w 9232956"/>
                <a:gd name="connsiteY0" fmla="*/ 794954 h 1034296"/>
                <a:gd name="connsiteX1" fmla="*/ 384017 w 9232956"/>
                <a:gd name="connsiteY1" fmla="*/ 1017144 h 1034296"/>
                <a:gd name="connsiteX2" fmla="*/ 794215 w 9232956"/>
                <a:gd name="connsiteY2" fmla="*/ 812045 h 1034296"/>
                <a:gd name="connsiteX3" fmla="*/ 1204413 w 9232956"/>
                <a:gd name="connsiteY3" fmla="*/ 1034236 h 1034296"/>
                <a:gd name="connsiteX4" fmla="*/ 1648795 w 9232956"/>
                <a:gd name="connsiteY4" fmla="*/ 786408 h 1034296"/>
                <a:gd name="connsiteX5" fmla="*/ 2093176 w 9232956"/>
                <a:gd name="connsiteY5" fmla="*/ 1025690 h 1034296"/>
                <a:gd name="connsiteX6" fmla="*/ 2563195 w 9232956"/>
                <a:gd name="connsiteY6" fmla="*/ 812045 h 1034296"/>
                <a:gd name="connsiteX7" fmla="*/ 3016122 w 9232956"/>
                <a:gd name="connsiteY7" fmla="*/ 1017144 h 1034296"/>
                <a:gd name="connsiteX8" fmla="*/ 3460503 w 9232956"/>
                <a:gd name="connsiteY8" fmla="*/ 794954 h 1034296"/>
                <a:gd name="connsiteX9" fmla="*/ 3827972 w 9232956"/>
                <a:gd name="connsiteY9" fmla="*/ 1025690 h 1034296"/>
                <a:gd name="connsiteX10" fmla="*/ 4195441 w 9232956"/>
                <a:gd name="connsiteY10" fmla="*/ 794954 h 1034296"/>
                <a:gd name="connsiteX11" fmla="*/ 4588548 w 9232956"/>
                <a:gd name="connsiteY11" fmla="*/ 1034236 h 1034296"/>
                <a:gd name="connsiteX12" fmla="*/ 5050021 w 9232956"/>
                <a:gd name="connsiteY12" fmla="*/ 812045 h 1034296"/>
                <a:gd name="connsiteX13" fmla="*/ 5374761 w 9232956"/>
                <a:gd name="connsiteY13" fmla="*/ 1008598 h 1034296"/>
                <a:gd name="connsiteX14" fmla="*/ 5793505 w 9232956"/>
                <a:gd name="connsiteY14" fmla="*/ 812045 h 1034296"/>
                <a:gd name="connsiteX15" fmla="*/ 6314798 w 9232956"/>
                <a:gd name="connsiteY15" fmla="*/ 1008598 h 1034296"/>
                <a:gd name="connsiteX16" fmla="*/ 6690813 w 9232956"/>
                <a:gd name="connsiteY16" fmla="*/ 803499 h 1034296"/>
                <a:gd name="connsiteX17" fmla="*/ 7075374 w 9232956"/>
                <a:gd name="connsiteY17" fmla="*/ 1017144 h 1034296"/>
                <a:gd name="connsiteX18" fmla="*/ 7545393 w 9232956"/>
                <a:gd name="connsiteY18" fmla="*/ 794954 h 1034296"/>
                <a:gd name="connsiteX19" fmla="*/ 7955591 w 9232956"/>
                <a:gd name="connsiteY19" fmla="*/ 1017144 h 1034296"/>
                <a:gd name="connsiteX20" fmla="*/ 8374335 w 9232956"/>
                <a:gd name="connsiteY20" fmla="*/ 803499 h 1034296"/>
                <a:gd name="connsiteX21" fmla="*/ 8775987 w 9232956"/>
                <a:gd name="connsiteY21" fmla="*/ 1017144 h 1034296"/>
                <a:gd name="connsiteX22" fmla="*/ 9177639 w 9232956"/>
                <a:gd name="connsiteY22" fmla="*/ 777862 h 1034296"/>
                <a:gd name="connsiteX23" fmla="*/ 8767441 w 9232956"/>
                <a:gd name="connsiteY23" fmla="*/ 102744 h 1034296"/>
                <a:gd name="connsiteX24" fmla="*/ 5041475 w 9232956"/>
                <a:gd name="connsiteY24" fmla="*/ 171111 h 1034296"/>
                <a:gd name="connsiteX25" fmla="*/ 751486 w 9232956"/>
                <a:gd name="connsiteY25" fmla="*/ 25832 h 1034296"/>
                <a:gd name="connsiteX26" fmla="*/ 8002 w 9232956"/>
                <a:gd name="connsiteY26" fmla="*/ 794954 h 1034296"/>
                <a:gd name="connsiteX0" fmla="*/ 11133 w 9116239"/>
                <a:gd name="connsiteY0" fmla="*/ 861447 h 1038612"/>
                <a:gd name="connsiteX1" fmla="*/ 267300 w 9116239"/>
                <a:gd name="connsiteY1" fmla="*/ 1021460 h 1038612"/>
                <a:gd name="connsiteX2" fmla="*/ 677498 w 9116239"/>
                <a:gd name="connsiteY2" fmla="*/ 816361 h 1038612"/>
                <a:gd name="connsiteX3" fmla="*/ 1087696 w 9116239"/>
                <a:gd name="connsiteY3" fmla="*/ 1038552 h 1038612"/>
                <a:gd name="connsiteX4" fmla="*/ 1532078 w 9116239"/>
                <a:gd name="connsiteY4" fmla="*/ 790724 h 1038612"/>
                <a:gd name="connsiteX5" fmla="*/ 1976459 w 9116239"/>
                <a:gd name="connsiteY5" fmla="*/ 1030006 h 1038612"/>
                <a:gd name="connsiteX6" fmla="*/ 2446478 w 9116239"/>
                <a:gd name="connsiteY6" fmla="*/ 816361 h 1038612"/>
                <a:gd name="connsiteX7" fmla="*/ 2899405 w 9116239"/>
                <a:gd name="connsiteY7" fmla="*/ 1021460 h 1038612"/>
                <a:gd name="connsiteX8" fmla="*/ 3343786 w 9116239"/>
                <a:gd name="connsiteY8" fmla="*/ 799270 h 1038612"/>
                <a:gd name="connsiteX9" fmla="*/ 3711255 w 9116239"/>
                <a:gd name="connsiteY9" fmla="*/ 1030006 h 1038612"/>
                <a:gd name="connsiteX10" fmla="*/ 4078724 w 9116239"/>
                <a:gd name="connsiteY10" fmla="*/ 799270 h 1038612"/>
                <a:gd name="connsiteX11" fmla="*/ 4471831 w 9116239"/>
                <a:gd name="connsiteY11" fmla="*/ 1038552 h 1038612"/>
                <a:gd name="connsiteX12" fmla="*/ 4933304 w 9116239"/>
                <a:gd name="connsiteY12" fmla="*/ 816361 h 1038612"/>
                <a:gd name="connsiteX13" fmla="*/ 5258044 w 9116239"/>
                <a:gd name="connsiteY13" fmla="*/ 1012914 h 1038612"/>
                <a:gd name="connsiteX14" fmla="*/ 5676788 w 9116239"/>
                <a:gd name="connsiteY14" fmla="*/ 816361 h 1038612"/>
                <a:gd name="connsiteX15" fmla="*/ 6198081 w 9116239"/>
                <a:gd name="connsiteY15" fmla="*/ 1012914 h 1038612"/>
                <a:gd name="connsiteX16" fmla="*/ 6574096 w 9116239"/>
                <a:gd name="connsiteY16" fmla="*/ 807815 h 1038612"/>
                <a:gd name="connsiteX17" fmla="*/ 6958657 w 9116239"/>
                <a:gd name="connsiteY17" fmla="*/ 1021460 h 1038612"/>
                <a:gd name="connsiteX18" fmla="*/ 7428676 w 9116239"/>
                <a:gd name="connsiteY18" fmla="*/ 799270 h 1038612"/>
                <a:gd name="connsiteX19" fmla="*/ 7838874 w 9116239"/>
                <a:gd name="connsiteY19" fmla="*/ 1021460 h 1038612"/>
                <a:gd name="connsiteX20" fmla="*/ 8257618 w 9116239"/>
                <a:gd name="connsiteY20" fmla="*/ 807815 h 1038612"/>
                <a:gd name="connsiteX21" fmla="*/ 8659270 w 9116239"/>
                <a:gd name="connsiteY21" fmla="*/ 1021460 h 1038612"/>
                <a:gd name="connsiteX22" fmla="*/ 9060922 w 9116239"/>
                <a:gd name="connsiteY22" fmla="*/ 782178 h 1038612"/>
                <a:gd name="connsiteX23" fmla="*/ 8650724 w 9116239"/>
                <a:gd name="connsiteY23" fmla="*/ 107060 h 1038612"/>
                <a:gd name="connsiteX24" fmla="*/ 4924758 w 9116239"/>
                <a:gd name="connsiteY24" fmla="*/ 175427 h 1038612"/>
                <a:gd name="connsiteX25" fmla="*/ 634769 w 9116239"/>
                <a:gd name="connsiteY25" fmla="*/ 30148 h 1038612"/>
                <a:gd name="connsiteX26" fmla="*/ 11133 w 9116239"/>
                <a:gd name="connsiteY26" fmla="*/ 861447 h 1038612"/>
                <a:gd name="connsiteX0" fmla="*/ 8703 w 9199415"/>
                <a:gd name="connsiteY0" fmla="*/ 729588 h 1031109"/>
                <a:gd name="connsiteX1" fmla="*/ 350476 w 9199415"/>
                <a:gd name="connsiteY1" fmla="*/ 1013957 h 1031109"/>
                <a:gd name="connsiteX2" fmla="*/ 760674 w 9199415"/>
                <a:gd name="connsiteY2" fmla="*/ 808858 h 1031109"/>
                <a:gd name="connsiteX3" fmla="*/ 1170872 w 9199415"/>
                <a:gd name="connsiteY3" fmla="*/ 1031049 h 1031109"/>
                <a:gd name="connsiteX4" fmla="*/ 1615254 w 9199415"/>
                <a:gd name="connsiteY4" fmla="*/ 783221 h 1031109"/>
                <a:gd name="connsiteX5" fmla="*/ 2059635 w 9199415"/>
                <a:gd name="connsiteY5" fmla="*/ 1022503 h 1031109"/>
                <a:gd name="connsiteX6" fmla="*/ 2529654 w 9199415"/>
                <a:gd name="connsiteY6" fmla="*/ 808858 h 1031109"/>
                <a:gd name="connsiteX7" fmla="*/ 2982581 w 9199415"/>
                <a:gd name="connsiteY7" fmla="*/ 1013957 h 1031109"/>
                <a:gd name="connsiteX8" fmla="*/ 3426962 w 9199415"/>
                <a:gd name="connsiteY8" fmla="*/ 791767 h 1031109"/>
                <a:gd name="connsiteX9" fmla="*/ 3794431 w 9199415"/>
                <a:gd name="connsiteY9" fmla="*/ 1022503 h 1031109"/>
                <a:gd name="connsiteX10" fmla="*/ 4161900 w 9199415"/>
                <a:gd name="connsiteY10" fmla="*/ 791767 h 1031109"/>
                <a:gd name="connsiteX11" fmla="*/ 4555007 w 9199415"/>
                <a:gd name="connsiteY11" fmla="*/ 1031049 h 1031109"/>
                <a:gd name="connsiteX12" fmla="*/ 5016480 w 9199415"/>
                <a:gd name="connsiteY12" fmla="*/ 808858 h 1031109"/>
                <a:gd name="connsiteX13" fmla="*/ 5341220 w 9199415"/>
                <a:gd name="connsiteY13" fmla="*/ 1005411 h 1031109"/>
                <a:gd name="connsiteX14" fmla="*/ 5759964 w 9199415"/>
                <a:gd name="connsiteY14" fmla="*/ 808858 h 1031109"/>
                <a:gd name="connsiteX15" fmla="*/ 6281257 w 9199415"/>
                <a:gd name="connsiteY15" fmla="*/ 1005411 h 1031109"/>
                <a:gd name="connsiteX16" fmla="*/ 6657272 w 9199415"/>
                <a:gd name="connsiteY16" fmla="*/ 800312 h 1031109"/>
                <a:gd name="connsiteX17" fmla="*/ 7041833 w 9199415"/>
                <a:gd name="connsiteY17" fmla="*/ 1013957 h 1031109"/>
                <a:gd name="connsiteX18" fmla="*/ 7511852 w 9199415"/>
                <a:gd name="connsiteY18" fmla="*/ 791767 h 1031109"/>
                <a:gd name="connsiteX19" fmla="*/ 7922050 w 9199415"/>
                <a:gd name="connsiteY19" fmla="*/ 1013957 h 1031109"/>
                <a:gd name="connsiteX20" fmla="*/ 8340794 w 9199415"/>
                <a:gd name="connsiteY20" fmla="*/ 800312 h 1031109"/>
                <a:gd name="connsiteX21" fmla="*/ 8742446 w 9199415"/>
                <a:gd name="connsiteY21" fmla="*/ 1013957 h 1031109"/>
                <a:gd name="connsiteX22" fmla="*/ 9144098 w 9199415"/>
                <a:gd name="connsiteY22" fmla="*/ 774675 h 1031109"/>
                <a:gd name="connsiteX23" fmla="*/ 8733900 w 9199415"/>
                <a:gd name="connsiteY23" fmla="*/ 99557 h 1031109"/>
                <a:gd name="connsiteX24" fmla="*/ 5007934 w 9199415"/>
                <a:gd name="connsiteY24" fmla="*/ 167924 h 1031109"/>
                <a:gd name="connsiteX25" fmla="*/ 717945 w 9199415"/>
                <a:gd name="connsiteY25" fmla="*/ 22645 h 1031109"/>
                <a:gd name="connsiteX26" fmla="*/ 8703 w 9199415"/>
                <a:gd name="connsiteY26" fmla="*/ 729588 h 1031109"/>
                <a:gd name="connsiteX0" fmla="*/ 9494 w 9200206"/>
                <a:gd name="connsiteY0" fmla="*/ 729586 h 1031107"/>
                <a:gd name="connsiteX1" fmla="*/ 351267 w 9200206"/>
                <a:gd name="connsiteY1" fmla="*/ 1013955 h 1031107"/>
                <a:gd name="connsiteX2" fmla="*/ 761465 w 9200206"/>
                <a:gd name="connsiteY2" fmla="*/ 808856 h 1031107"/>
                <a:gd name="connsiteX3" fmla="*/ 1171663 w 9200206"/>
                <a:gd name="connsiteY3" fmla="*/ 1031047 h 1031107"/>
                <a:gd name="connsiteX4" fmla="*/ 1616045 w 9200206"/>
                <a:gd name="connsiteY4" fmla="*/ 783219 h 1031107"/>
                <a:gd name="connsiteX5" fmla="*/ 2060426 w 9200206"/>
                <a:gd name="connsiteY5" fmla="*/ 1022501 h 1031107"/>
                <a:gd name="connsiteX6" fmla="*/ 2530445 w 9200206"/>
                <a:gd name="connsiteY6" fmla="*/ 808856 h 1031107"/>
                <a:gd name="connsiteX7" fmla="*/ 2983372 w 9200206"/>
                <a:gd name="connsiteY7" fmla="*/ 1013955 h 1031107"/>
                <a:gd name="connsiteX8" fmla="*/ 3427753 w 9200206"/>
                <a:gd name="connsiteY8" fmla="*/ 791765 h 1031107"/>
                <a:gd name="connsiteX9" fmla="*/ 3795222 w 9200206"/>
                <a:gd name="connsiteY9" fmla="*/ 1022501 h 1031107"/>
                <a:gd name="connsiteX10" fmla="*/ 4162691 w 9200206"/>
                <a:gd name="connsiteY10" fmla="*/ 791765 h 1031107"/>
                <a:gd name="connsiteX11" fmla="*/ 4555798 w 9200206"/>
                <a:gd name="connsiteY11" fmla="*/ 1031047 h 1031107"/>
                <a:gd name="connsiteX12" fmla="*/ 5017271 w 9200206"/>
                <a:gd name="connsiteY12" fmla="*/ 808856 h 1031107"/>
                <a:gd name="connsiteX13" fmla="*/ 5342011 w 9200206"/>
                <a:gd name="connsiteY13" fmla="*/ 1005409 h 1031107"/>
                <a:gd name="connsiteX14" fmla="*/ 5760755 w 9200206"/>
                <a:gd name="connsiteY14" fmla="*/ 808856 h 1031107"/>
                <a:gd name="connsiteX15" fmla="*/ 6282048 w 9200206"/>
                <a:gd name="connsiteY15" fmla="*/ 1005409 h 1031107"/>
                <a:gd name="connsiteX16" fmla="*/ 6658063 w 9200206"/>
                <a:gd name="connsiteY16" fmla="*/ 800310 h 1031107"/>
                <a:gd name="connsiteX17" fmla="*/ 7042624 w 9200206"/>
                <a:gd name="connsiteY17" fmla="*/ 1013955 h 1031107"/>
                <a:gd name="connsiteX18" fmla="*/ 7512643 w 9200206"/>
                <a:gd name="connsiteY18" fmla="*/ 791765 h 1031107"/>
                <a:gd name="connsiteX19" fmla="*/ 7922841 w 9200206"/>
                <a:gd name="connsiteY19" fmla="*/ 1013955 h 1031107"/>
                <a:gd name="connsiteX20" fmla="*/ 8341585 w 9200206"/>
                <a:gd name="connsiteY20" fmla="*/ 800310 h 1031107"/>
                <a:gd name="connsiteX21" fmla="*/ 8743237 w 9200206"/>
                <a:gd name="connsiteY21" fmla="*/ 1013955 h 1031107"/>
                <a:gd name="connsiteX22" fmla="*/ 9144889 w 9200206"/>
                <a:gd name="connsiteY22" fmla="*/ 774673 h 1031107"/>
                <a:gd name="connsiteX23" fmla="*/ 8734691 w 9200206"/>
                <a:gd name="connsiteY23" fmla="*/ 99555 h 1031107"/>
                <a:gd name="connsiteX24" fmla="*/ 5008725 w 9200206"/>
                <a:gd name="connsiteY24" fmla="*/ 167922 h 1031107"/>
                <a:gd name="connsiteX25" fmla="*/ 718736 w 9200206"/>
                <a:gd name="connsiteY25" fmla="*/ 22643 h 1031107"/>
                <a:gd name="connsiteX26" fmla="*/ 9494 w 9200206"/>
                <a:gd name="connsiteY26" fmla="*/ 729586 h 1031107"/>
                <a:gd name="connsiteX0" fmla="*/ 9494 w 9200206"/>
                <a:gd name="connsiteY0" fmla="*/ 729586 h 1078178"/>
                <a:gd name="connsiteX1" fmla="*/ 351267 w 9200206"/>
                <a:gd name="connsiteY1" fmla="*/ 1013955 h 1078178"/>
                <a:gd name="connsiteX2" fmla="*/ 761465 w 9200206"/>
                <a:gd name="connsiteY2" fmla="*/ 808856 h 1078178"/>
                <a:gd name="connsiteX3" fmla="*/ 1171663 w 9200206"/>
                <a:gd name="connsiteY3" fmla="*/ 1031047 h 1078178"/>
                <a:gd name="connsiteX4" fmla="*/ 1616045 w 9200206"/>
                <a:gd name="connsiteY4" fmla="*/ 783219 h 1078178"/>
                <a:gd name="connsiteX5" fmla="*/ 2060426 w 9200206"/>
                <a:gd name="connsiteY5" fmla="*/ 1022501 h 1078178"/>
                <a:gd name="connsiteX6" fmla="*/ 2530445 w 9200206"/>
                <a:gd name="connsiteY6" fmla="*/ 808856 h 1078178"/>
                <a:gd name="connsiteX7" fmla="*/ 2983372 w 9200206"/>
                <a:gd name="connsiteY7" fmla="*/ 1013955 h 1078178"/>
                <a:gd name="connsiteX8" fmla="*/ 3427753 w 9200206"/>
                <a:gd name="connsiteY8" fmla="*/ 791765 h 1078178"/>
                <a:gd name="connsiteX9" fmla="*/ 3795222 w 9200206"/>
                <a:gd name="connsiteY9" fmla="*/ 1022501 h 1078178"/>
                <a:gd name="connsiteX10" fmla="*/ 4162691 w 9200206"/>
                <a:gd name="connsiteY10" fmla="*/ 791765 h 1078178"/>
                <a:gd name="connsiteX11" fmla="*/ 4555798 w 9200206"/>
                <a:gd name="connsiteY11" fmla="*/ 1031047 h 1078178"/>
                <a:gd name="connsiteX12" fmla="*/ 5017271 w 9200206"/>
                <a:gd name="connsiteY12" fmla="*/ 808856 h 1078178"/>
                <a:gd name="connsiteX13" fmla="*/ 5342011 w 9200206"/>
                <a:gd name="connsiteY13" fmla="*/ 1005409 h 1078178"/>
                <a:gd name="connsiteX14" fmla="*/ 5760755 w 9200206"/>
                <a:gd name="connsiteY14" fmla="*/ 808856 h 1078178"/>
                <a:gd name="connsiteX15" fmla="*/ 6282048 w 9200206"/>
                <a:gd name="connsiteY15" fmla="*/ 1005409 h 1078178"/>
                <a:gd name="connsiteX16" fmla="*/ 6658063 w 9200206"/>
                <a:gd name="connsiteY16" fmla="*/ 800310 h 1078178"/>
                <a:gd name="connsiteX17" fmla="*/ 7042624 w 9200206"/>
                <a:gd name="connsiteY17" fmla="*/ 1013955 h 1078178"/>
                <a:gd name="connsiteX18" fmla="*/ 7512643 w 9200206"/>
                <a:gd name="connsiteY18" fmla="*/ 791765 h 1078178"/>
                <a:gd name="connsiteX19" fmla="*/ 7922841 w 9200206"/>
                <a:gd name="connsiteY19" fmla="*/ 1013955 h 1078178"/>
                <a:gd name="connsiteX20" fmla="*/ 8341585 w 9200206"/>
                <a:gd name="connsiteY20" fmla="*/ 800310 h 1078178"/>
                <a:gd name="connsiteX21" fmla="*/ 8743237 w 9200206"/>
                <a:gd name="connsiteY21" fmla="*/ 1013955 h 1078178"/>
                <a:gd name="connsiteX22" fmla="*/ 9144889 w 9200206"/>
                <a:gd name="connsiteY22" fmla="*/ 774673 h 1078178"/>
                <a:gd name="connsiteX23" fmla="*/ 8734691 w 9200206"/>
                <a:gd name="connsiteY23" fmla="*/ 99555 h 1078178"/>
                <a:gd name="connsiteX24" fmla="*/ 5008725 w 9200206"/>
                <a:gd name="connsiteY24" fmla="*/ 167922 h 1078178"/>
                <a:gd name="connsiteX25" fmla="*/ 718736 w 9200206"/>
                <a:gd name="connsiteY25" fmla="*/ 22643 h 1078178"/>
                <a:gd name="connsiteX26" fmla="*/ 9494 w 9200206"/>
                <a:gd name="connsiteY26" fmla="*/ 729586 h 1078178"/>
                <a:gd name="connsiteX0" fmla="*/ 9494 w 9144894"/>
                <a:gd name="connsiteY0" fmla="*/ 729586 h 1078178"/>
                <a:gd name="connsiteX1" fmla="*/ 351267 w 9144894"/>
                <a:gd name="connsiteY1" fmla="*/ 1013955 h 1078178"/>
                <a:gd name="connsiteX2" fmla="*/ 761465 w 9144894"/>
                <a:gd name="connsiteY2" fmla="*/ 808856 h 1078178"/>
                <a:gd name="connsiteX3" fmla="*/ 1171663 w 9144894"/>
                <a:gd name="connsiteY3" fmla="*/ 1031047 h 1078178"/>
                <a:gd name="connsiteX4" fmla="*/ 1616045 w 9144894"/>
                <a:gd name="connsiteY4" fmla="*/ 783219 h 1078178"/>
                <a:gd name="connsiteX5" fmla="*/ 2060426 w 9144894"/>
                <a:gd name="connsiteY5" fmla="*/ 1022501 h 1078178"/>
                <a:gd name="connsiteX6" fmla="*/ 2530445 w 9144894"/>
                <a:gd name="connsiteY6" fmla="*/ 808856 h 1078178"/>
                <a:gd name="connsiteX7" fmla="*/ 2983372 w 9144894"/>
                <a:gd name="connsiteY7" fmla="*/ 1013955 h 1078178"/>
                <a:gd name="connsiteX8" fmla="*/ 3427753 w 9144894"/>
                <a:gd name="connsiteY8" fmla="*/ 791765 h 1078178"/>
                <a:gd name="connsiteX9" fmla="*/ 3795222 w 9144894"/>
                <a:gd name="connsiteY9" fmla="*/ 1022501 h 1078178"/>
                <a:gd name="connsiteX10" fmla="*/ 4162691 w 9144894"/>
                <a:gd name="connsiteY10" fmla="*/ 791765 h 1078178"/>
                <a:gd name="connsiteX11" fmla="*/ 4555798 w 9144894"/>
                <a:gd name="connsiteY11" fmla="*/ 1031047 h 1078178"/>
                <a:gd name="connsiteX12" fmla="*/ 5017271 w 9144894"/>
                <a:gd name="connsiteY12" fmla="*/ 808856 h 1078178"/>
                <a:gd name="connsiteX13" fmla="*/ 5342011 w 9144894"/>
                <a:gd name="connsiteY13" fmla="*/ 1005409 h 1078178"/>
                <a:gd name="connsiteX14" fmla="*/ 5760755 w 9144894"/>
                <a:gd name="connsiteY14" fmla="*/ 808856 h 1078178"/>
                <a:gd name="connsiteX15" fmla="*/ 6282048 w 9144894"/>
                <a:gd name="connsiteY15" fmla="*/ 1005409 h 1078178"/>
                <a:gd name="connsiteX16" fmla="*/ 6658063 w 9144894"/>
                <a:gd name="connsiteY16" fmla="*/ 800310 h 1078178"/>
                <a:gd name="connsiteX17" fmla="*/ 7042624 w 9144894"/>
                <a:gd name="connsiteY17" fmla="*/ 1013955 h 1078178"/>
                <a:gd name="connsiteX18" fmla="*/ 7512643 w 9144894"/>
                <a:gd name="connsiteY18" fmla="*/ 791765 h 1078178"/>
                <a:gd name="connsiteX19" fmla="*/ 7922841 w 9144894"/>
                <a:gd name="connsiteY19" fmla="*/ 1013955 h 1078178"/>
                <a:gd name="connsiteX20" fmla="*/ 8341585 w 9144894"/>
                <a:gd name="connsiteY20" fmla="*/ 800310 h 1078178"/>
                <a:gd name="connsiteX21" fmla="*/ 8743237 w 9144894"/>
                <a:gd name="connsiteY21" fmla="*/ 1013955 h 1078178"/>
                <a:gd name="connsiteX22" fmla="*/ 9144889 w 9144894"/>
                <a:gd name="connsiteY22" fmla="*/ 774673 h 1078178"/>
                <a:gd name="connsiteX23" fmla="*/ 8734691 w 9144894"/>
                <a:gd name="connsiteY23" fmla="*/ 99555 h 1078178"/>
                <a:gd name="connsiteX24" fmla="*/ 5008725 w 9144894"/>
                <a:gd name="connsiteY24" fmla="*/ 167922 h 1078178"/>
                <a:gd name="connsiteX25" fmla="*/ 718736 w 9144894"/>
                <a:gd name="connsiteY25" fmla="*/ 22643 h 1078178"/>
                <a:gd name="connsiteX26" fmla="*/ 9494 w 9144894"/>
                <a:gd name="connsiteY26" fmla="*/ 729586 h 1078178"/>
                <a:gd name="connsiteX0" fmla="*/ 9494 w 9222527"/>
                <a:gd name="connsiteY0" fmla="*/ 729586 h 1031107"/>
                <a:gd name="connsiteX1" fmla="*/ 351267 w 9222527"/>
                <a:gd name="connsiteY1" fmla="*/ 1013955 h 1031107"/>
                <a:gd name="connsiteX2" fmla="*/ 761465 w 9222527"/>
                <a:gd name="connsiteY2" fmla="*/ 808856 h 1031107"/>
                <a:gd name="connsiteX3" fmla="*/ 1171663 w 9222527"/>
                <a:gd name="connsiteY3" fmla="*/ 1031047 h 1031107"/>
                <a:gd name="connsiteX4" fmla="*/ 1616045 w 9222527"/>
                <a:gd name="connsiteY4" fmla="*/ 783219 h 1031107"/>
                <a:gd name="connsiteX5" fmla="*/ 2060426 w 9222527"/>
                <a:gd name="connsiteY5" fmla="*/ 1022501 h 1031107"/>
                <a:gd name="connsiteX6" fmla="*/ 2530445 w 9222527"/>
                <a:gd name="connsiteY6" fmla="*/ 808856 h 1031107"/>
                <a:gd name="connsiteX7" fmla="*/ 2983372 w 9222527"/>
                <a:gd name="connsiteY7" fmla="*/ 1013955 h 1031107"/>
                <a:gd name="connsiteX8" fmla="*/ 3427753 w 9222527"/>
                <a:gd name="connsiteY8" fmla="*/ 791765 h 1031107"/>
                <a:gd name="connsiteX9" fmla="*/ 3795222 w 9222527"/>
                <a:gd name="connsiteY9" fmla="*/ 1022501 h 1031107"/>
                <a:gd name="connsiteX10" fmla="*/ 4162691 w 9222527"/>
                <a:gd name="connsiteY10" fmla="*/ 791765 h 1031107"/>
                <a:gd name="connsiteX11" fmla="*/ 4555798 w 9222527"/>
                <a:gd name="connsiteY11" fmla="*/ 1031047 h 1031107"/>
                <a:gd name="connsiteX12" fmla="*/ 5017271 w 9222527"/>
                <a:gd name="connsiteY12" fmla="*/ 808856 h 1031107"/>
                <a:gd name="connsiteX13" fmla="*/ 5342011 w 9222527"/>
                <a:gd name="connsiteY13" fmla="*/ 1005409 h 1031107"/>
                <a:gd name="connsiteX14" fmla="*/ 5760755 w 9222527"/>
                <a:gd name="connsiteY14" fmla="*/ 808856 h 1031107"/>
                <a:gd name="connsiteX15" fmla="*/ 6282048 w 9222527"/>
                <a:gd name="connsiteY15" fmla="*/ 1005409 h 1031107"/>
                <a:gd name="connsiteX16" fmla="*/ 6658063 w 9222527"/>
                <a:gd name="connsiteY16" fmla="*/ 800310 h 1031107"/>
                <a:gd name="connsiteX17" fmla="*/ 7042624 w 9222527"/>
                <a:gd name="connsiteY17" fmla="*/ 1013955 h 1031107"/>
                <a:gd name="connsiteX18" fmla="*/ 7512643 w 9222527"/>
                <a:gd name="connsiteY18" fmla="*/ 791765 h 1031107"/>
                <a:gd name="connsiteX19" fmla="*/ 7922841 w 9222527"/>
                <a:gd name="connsiteY19" fmla="*/ 1013955 h 1031107"/>
                <a:gd name="connsiteX20" fmla="*/ 8341585 w 9222527"/>
                <a:gd name="connsiteY20" fmla="*/ 800310 h 1031107"/>
                <a:gd name="connsiteX21" fmla="*/ 8743237 w 9222527"/>
                <a:gd name="connsiteY21" fmla="*/ 1013955 h 1031107"/>
                <a:gd name="connsiteX22" fmla="*/ 9179132 w 9222527"/>
                <a:gd name="connsiteY22" fmla="*/ 588141 h 1031107"/>
                <a:gd name="connsiteX23" fmla="*/ 8734691 w 9222527"/>
                <a:gd name="connsiteY23" fmla="*/ 99555 h 1031107"/>
                <a:gd name="connsiteX24" fmla="*/ 5008725 w 9222527"/>
                <a:gd name="connsiteY24" fmla="*/ 167922 h 1031107"/>
                <a:gd name="connsiteX25" fmla="*/ 718736 w 9222527"/>
                <a:gd name="connsiteY25" fmla="*/ 22643 h 1031107"/>
                <a:gd name="connsiteX26" fmla="*/ 9494 w 9222527"/>
                <a:gd name="connsiteY26" fmla="*/ 729586 h 1031107"/>
                <a:gd name="connsiteX0" fmla="*/ 9494 w 9218298"/>
                <a:gd name="connsiteY0" fmla="*/ 729586 h 1048181"/>
                <a:gd name="connsiteX1" fmla="*/ 351267 w 9218298"/>
                <a:gd name="connsiteY1" fmla="*/ 1013955 h 1048181"/>
                <a:gd name="connsiteX2" fmla="*/ 761465 w 9218298"/>
                <a:gd name="connsiteY2" fmla="*/ 808856 h 1048181"/>
                <a:gd name="connsiteX3" fmla="*/ 1171663 w 9218298"/>
                <a:gd name="connsiteY3" fmla="*/ 1031047 h 1048181"/>
                <a:gd name="connsiteX4" fmla="*/ 1616045 w 9218298"/>
                <a:gd name="connsiteY4" fmla="*/ 783219 h 1048181"/>
                <a:gd name="connsiteX5" fmla="*/ 2060426 w 9218298"/>
                <a:gd name="connsiteY5" fmla="*/ 1022501 h 1048181"/>
                <a:gd name="connsiteX6" fmla="*/ 2530445 w 9218298"/>
                <a:gd name="connsiteY6" fmla="*/ 808856 h 1048181"/>
                <a:gd name="connsiteX7" fmla="*/ 2983372 w 9218298"/>
                <a:gd name="connsiteY7" fmla="*/ 1013955 h 1048181"/>
                <a:gd name="connsiteX8" fmla="*/ 3427753 w 9218298"/>
                <a:gd name="connsiteY8" fmla="*/ 791765 h 1048181"/>
                <a:gd name="connsiteX9" fmla="*/ 3795222 w 9218298"/>
                <a:gd name="connsiteY9" fmla="*/ 1022501 h 1048181"/>
                <a:gd name="connsiteX10" fmla="*/ 4162691 w 9218298"/>
                <a:gd name="connsiteY10" fmla="*/ 791765 h 1048181"/>
                <a:gd name="connsiteX11" fmla="*/ 4555798 w 9218298"/>
                <a:gd name="connsiteY11" fmla="*/ 1031047 h 1048181"/>
                <a:gd name="connsiteX12" fmla="*/ 5017271 w 9218298"/>
                <a:gd name="connsiteY12" fmla="*/ 808856 h 1048181"/>
                <a:gd name="connsiteX13" fmla="*/ 5342011 w 9218298"/>
                <a:gd name="connsiteY13" fmla="*/ 1005409 h 1048181"/>
                <a:gd name="connsiteX14" fmla="*/ 5760755 w 9218298"/>
                <a:gd name="connsiteY14" fmla="*/ 808856 h 1048181"/>
                <a:gd name="connsiteX15" fmla="*/ 6282048 w 9218298"/>
                <a:gd name="connsiteY15" fmla="*/ 1005409 h 1048181"/>
                <a:gd name="connsiteX16" fmla="*/ 6658063 w 9218298"/>
                <a:gd name="connsiteY16" fmla="*/ 800310 h 1048181"/>
                <a:gd name="connsiteX17" fmla="*/ 7042624 w 9218298"/>
                <a:gd name="connsiteY17" fmla="*/ 1013955 h 1048181"/>
                <a:gd name="connsiteX18" fmla="*/ 7512643 w 9218298"/>
                <a:gd name="connsiteY18" fmla="*/ 791765 h 1048181"/>
                <a:gd name="connsiteX19" fmla="*/ 7922841 w 9218298"/>
                <a:gd name="connsiteY19" fmla="*/ 1013955 h 1048181"/>
                <a:gd name="connsiteX20" fmla="*/ 8341585 w 9218298"/>
                <a:gd name="connsiteY20" fmla="*/ 800310 h 1048181"/>
                <a:gd name="connsiteX21" fmla="*/ 8803160 w 9218298"/>
                <a:gd name="connsiteY21" fmla="*/ 1045042 h 1048181"/>
                <a:gd name="connsiteX22" fmla="*/ 9179132 w 9218298"/>
                <a:gd name="connsiteY22" fmla="*/ 588141 h 1048181"/>
                <a:gd name="connsiteX23" fmla="*/ 8734691 w 9218298"/>
                <a:gd name="connsiteY23" fmla="*/ 99555 h 1048181"/>
                <a:gd name="connsiteX24" fmla="*/ 5008725 w 9218298"/>
                <a:gd name="connsiteY24" fmla="*/ 167922 h 1048181"/>
                <a:gd name="connsiteX25" fmla="*/ 718736 w 9218298"/>
                <a:gd name="connsiteY25" fmla="*/ 22643 h 1048181"/>
                <a:gd name="connsiteX26" fmla="*/ 9494 w 9218298"/>
                <a:gd name="connsiteY26" fmla="*/ 729586 h 1048181"/>
                <a:gd name="connsiteX0" fmla="*/ 9494 w 9218298"/>
                <a:gd name="connsiteY0" fmla="*/ 729586 h 1045098"/>
                <a:gd name="connsiteX1" fmla="*/ 351267 w 9218298"/>
                <a:gd name="connsiteY1" fmla="*/ 1013955 h 1045098"/>
                <a:gd name="connsiteX2" fmla="*/ 761465 w 9218298"/>
                <a:gd name="connsiteY2" fmla="*/ 808856 h 1045098"/>
                <a:gd name="connsiteX3" fmla="*/ 1171663 w 9218298"/>
                <a:gd name="connsiteY3" fmla="*/ 1031047 h 1045098"/>
                <a:gd name="connsiteX4" fmla="*/ 1616045 w 9218298"/>
                <a:gd name="connsiteY4" fmla="*/ 783219 h 1045098"/>
                <a:gd name="connsiteX5" fmla="*/ 2060426 w 9218298"/>
                <a:gd name="connsiteY5" fmla="*/ 1022501 h 1045098"/>
                <a:gd name="connsiteX6" fmla="*/ 2530445 w 9218298"/>
                <a:gd name="connsiteY6" fmla="*/ 808856 h 1045098"/>
                <a:gd name="connsiteX7" fmla="*/ 2983372 w 9218298"/>
                <a:gd name="connsiteY7" fmla="*/ 1013955 h 1045098"/>
                <a:gd name="connsiteX8" fmla="*/ 3427753 w 9218298"/>
                <a:gd name="connsiteY8" fmla="*/ 791765 h 1045098"/>
                <a:gd name="connsiteX9" fmla="*/ 3795222 w 9218298"/>
                <a:gd name="connsiteY9" fmla="*/ 1022501 h 1045098"/>
                <a:gd name="connsiteX10" fmla="*/ 4162691 w 9218298"/>
                <a:gd name="connsiteY10" fmla="*/ 791765 h 1045098"/>
                <a:gd name="connsiteX11" fmla="*/ 4555798 w 9218298"/>
                <a:gd name="connsiteY11" fmla="*/ 1031047 h 1045098"/>
                <a:gd name="connsiteX12" fmla="*/ 5017271 w 9218298"/>
                <a:gd name="connsiteY12" fmla="*/ 808856 h 1045098"/>
                <a:gd name="connsiteX13" fmla="*/ 5342011 w 9218298"/>
                <a:gd name="connsiteY13" fmla="*/ 1005409 h 1045098"/>
                <a:gd name="connsiteX14" fmla="*/ 5760755 w 9218298"/>
                <a:gd name="connsiteY14" fmla="*/ 808856 h 1045098"/>
                <a:gd name="connsiteX15" fmla="*/ 6282048 w 9218298"/>
                <a:gd name="connsiteY15" fmla="*/ 1005409 h 1045098"/>
                <a:gd name="connsiteX16" fmla="*/ 6658063 w 9218298"/>
                <a:gd name="connsiteY16" fmla="*/ 800310 h 1045098"/>
                <a:gd name="connsiteX17" fmla="*/ 7042624 w 9218298"/>
                <a:gd name="connsiteY17" fmla="*/ 1013955 h 1045098"/>
                <a:gd name="connsiteX18" fmla="*/ 7512643 w 9218298"/>
                <a:gd name="connsiteY18" fmla="*/ 791765 h 1045098"/>
                <a:gd name="connsiteX19" fmla="*/ 7922841 w 9218298"/>
                <a:gd name="connsiteY19" fmla="*/ 1013955 h 1045098"/>
                <a:gd name="connsiteX20" fmla="*/ 8341585 w 9218298"/>
                <a:gd name="connsiteY20" fmla="*/ 800310 h 1045098"/>
                <a:gd name="connsiteX21" fmla="*/ 8803160 w 9218298"/>
                <a:gd name="connsiteY21" fmla="*/ 1045042 h 1045098"/>
                <a:gd name="connsiteX22" fmla="*/ 9179132 w 9218298"/>
                <a:gd name="connsiteY22" fmla="*/ 588141 h 1045098"/>
                <a:gd name="connsiteX23" fmla="*/ 8734691 w 9218298"/>
                <a:gd name="connsiteY23" fmla="*/ 99555 h 1045098"/>
                <a:gd name="connsiteX24" fmla="*/ 5008725 w 9218298"/>
                <a:gd name="connsiteY24" fmla="*/ 167922 h 1045098"/>
                <a:gd name="connsiteX25" fmla="*/ 718736 w 9218298"/>
                <a:gd name="connsiteY25" fmla="*/ 22643 h 1045098"/>
                <a:gd name="connsiteX26" fmla="*/ 9494 w 9218298"/>
                <a:gd name="connsiteY26" fmla="*/ 729586 h 1045098"/>
                <a:gd name="connsiteX0" fmla="*/ 9494 w 9214083"/>
                <a:gd name="connsiteY0" fmla="*/ 729586 h 1031107"/>
                <a:gd name="connsiteX1" fmla="*/ 351267 w 9214083"/>
                <a:gd name="connsiteY1" fmla="*/ 1013955 h 1031107"/>
                <a:gd name="connsiteX2" fmla="*/ 761465 w 9214083"/>
                <a:gd name="connsiteY2" fmla="*/ 808856 h 1031107"/>
                <a:gd name="connsiteX3" fmla="*/ 1171663 w 9214083"/>
                <a:gd name="connsiteY3" fmla="*/ 1031047 h 1031107"/>
                <a:gd name="connsiteX4" fmla="*/ 1616045 w 9214083"/>
                <a:gd name="connsiteY4" fmla="*/ 783219 h 1031107"/>
                <a:gd name="connsiteX5" fmla="*/ 2060426 w 9214083"/>
                <a:gd name="connsiteY5" fmla="*/ 1022501 h 1031107"/>
                <a:gd name="connsiteX6" fmla="*/ 2530445 w 9214083"/>
                <a:gd name="connsiteY6" fmla="*/ 808856 h 1031107"/>
                <a:gd name="connsiteX7" fmla="*/ 2983372 w 9214083"/>
                <a:gd name="connsiteY7" fmla="*/ 1013955 h 1031107"/>
                <a:gd name="connsiteX8" fmla="*/ 3427753 w 9214083"/>
                <a:gd name="connsiteY8" fmla="*/ 791765 h 1031107"/>
                <a:gd name="connsiteX9" fmla="*/ 3795222 w 9214083"/>
                <a:gd name="connsiteY9" fmla="*/ 1022501 h 1031107"/>
                <a:gd name="connsiteX10" fmla="*/ 4162691 w 9214083"/>
                <a:gd name="connsiteY10" fmla="*/ 791765 h 1031107"/>
                <a:gd name="connsiteX11" fmla="*/ 4555798 w 9214083"/>
                <a:gd name="connsiteY11" fmla="*/ 1031047 h 1031107"/>
                <a:gd name="connsiteX12" fmla="*/ 5017271 w 9214083"/>
                <a:gd name="connsiteY12" fmla="*/ 808856 h 1031107"/>
                <a:gd name="connsiteX13" fmla="*/ 5342011 w 9214083"/>
                <a:gd name="connsiteY13" fmla="*/ 1005409 h 1031107"/>
                <a:gd name="connsiteX14" fmla="*/ 5760755 w 9214083"/>
                <a:gd name="connsiteY14" fmla="*/ 808856 h 1031107"/>
                <a:gd name="connsiteX15" fmla="*/ 6282048 w 9214083"/>
                <a:gd name="connsiteY15" fmla="*/ 1005409 h 1031107"/>
                <a:gd name="connsiteX16" fmla="*/ 6658063 w 9214083"/>
                <a:gd name="connsiteY16" fmla="*/ 800310 h 1031107"/>
                <a:gd name="connsiteX17" fmla="*/ 7042624 w 9214083"/>
                <a:gd name="connsiteY17" fmla="*/ 1013955 h 1031107"/>
                <a:gd name="connsiteX18" fmla="*/ 7512643 w 9214083"/>
                <a:gd name="connsiteY18" fmla="*/ 791765 h 1031107"/>
                <a:gd name="connsiteX19" fmla="*/ 7922841 w 9214083"/>
                <a:gd name="connsiteY19" fmla="*/ 1013955 h 1031107"/>
                <a:gd name="connsiteX20" fmla="*/ 8341585 w 9214083"/>
                <a:gd name="connsiteY20" fmla="*/ 800310 h 1031107"/>
                <a:gd name="connsiteX21" fmla="*/ 8863084 w 9214083"/>
                <a:gd name="connsiteY21" fmla="*/ 1029497 h 1031107"/>
                <a:gd name="connsiteX22" fmla="*/ 9179132 w 9214083"/>
                <a:gd name="connsiteY22" fmla="*/ 588141 h 1031107"/>
                <a:gd name="connsiteX23" fmla="*/ 8734691 w 9214083"/>
                <a:gd name="connsiteY23" fmla="*/ 99555 h 1031107"/>
                <a:gd name="connsiteX24" fmla="*/ 5008725 w 9214083"/>
                <a:gd name="connsiteY24" fmla="*/ 167922 h 1031107"/>
                <a:gd name="connsiteX25" fmla="*/ 718736 w 9214083"/>
                <a:gd name="connsiteY25" fmla="*/ 22643 h 1031107"/>
                <a:gd name="connsiteX26" fmla="*/ 9494 w 9214083"/>
                <a:gd name="connsiteY26" fmla="*/ 729586 h 1031107"/>
                <a:gd name="connsiteX0" fmla="*/ 9494 w 9224950"/>
                <a:gd name="connsiteY0" fmla="*/ 729586 h 1031107"/>
                <a:gd name="connsiteX1" fmla="*/ 351267 w 9224950"/>
                <a:gd name="connsiteY1" fmla="*/ 1013955 h 1031107"/>
                <a:gd name="connsiteX2" fmla="*/ 761465 w 9224950"/>
                <a:gd name="connsiteY2" fmla="*/ 808856 h 1031107"/>
                <a:gd name="connsiteX3" fmla="*/ 1171663 w 9224950"/>
                <a:gd name="connsiteY3" fmla="*/ 1031047 h 1031107"/>
                <a:gd name="connsiteX4" fmla="*/ 1616045 w 9224950"/>
                <a:gd name="connsiteY4" fmla="*/ 783219 h 1031107"/>
                <a:gd name="connsiteX5" fmla="*/ 2060426 w 9224950"/>
                <a:gd name="connsiteY5" fmla="*/ 1022501 h 1031107"/>
                <a:gd name="connsiteX6" fmla="*/ 2530445 w 9224950"/>
                <a:gd name="connsiteY6" fmla="*/ 808856 h 1031107"/>
                <a:gd name="connsiteX7" fmla="*/ 2983372 w 9224950"/>
                <a:gd name="connsiteY7" fmla="*/ 1013955 h 1031107"/>
                <a:gd name="connsiteX8" fmla="*/ 3427753 w 9224950"/>
                <a:gd name="connsiteY8" fmla="*/ 791765 h 1031107"/>
                <a:gd name="connsiteX9" fmla="*/ 3795222 w 9224950"/>
                <a:gd name="connsiteY9" fmla="*/ 1022501 h 1031107"/>
                <a:gd name="connsiteX10" fmla="*/ 4162691 w 9224950"/>
                <a:gd name="connsiteY10" fmla="*/ 791765 h 1031107"/>
                <a:gd name="connsiteX11" fmla="*/ 4555798 w 9224950"/>
                <a:gd name="connsiteY11" fmla="*/ 1031047 h 1031107"/>
                <a:gd name="connsiteX12" fmla="*/ 5017271 w 9224950"/>
                <a:gd name="connsiteY12" fmla="*/ 808856 h 1031107"/>
                <a:gd name="connsiteX13" fmla="*/ 5342011 w 9224950"/>
                <a:gd name="connsiteY13" fmla="*/ 1005409 h 1031107"/>
                <a:gd name="connsiteX14" fmla="*/ 5760755 w 9224950"/>
                <a:gd name="connsiteY14" fmla="*/ 808856 h 1031107"/>
                <a:gd name="connsiteX15" fmla="*/ 6282048 w 9224950"/>
                <a:gd name="connsiteY15" fmla="*/ 1005409 h 1031107"/>
                <a:gd name="connsiteX16" fmla="*/ 6658063 w 9224950"/>
                <a:gd name="connsiteY16" fmla="*/ 800310 h 1031107"/>
                <a:gd name="connsiteX17" fmla="*/ 7042624 w 9224950"/>
                <a:gd name="connsiteY17" fmla="*/ 1013955 h 1031107"/>
                <a:gd name="connsiteX18" fmla="*/ 7512643 w 9224950"/>
                <a:gd name="connsiteY18" fmla="*/ 791765 h 1031107"/>
                <a:gd name="connsiteX19" fmla="*/ 7922841 w 9224950"/>
                <a:gd name="connsiteY19" fmla="*/ 1013955 h 1031107"/>
                <a:gd name="connsiteX20" fmla="*/ 8341585 w 9224950"/>
                <a:gd name="connsiteY20" fmla="*/ 800310 h 1031107"/>
                <a:gd name="connsiteX21" fmla="*/ 8863084 w 9224950"/>
                <a:gd name="connsiteY21" fmla="*/ 1029497 h 1031107"/>
                <a:gd name="connsiteX22" fmla="*/ 9179132 w 9224950"/>
                <a:gd name="connsiteY22" fmla="*/ 588141 h 1031107"/>
                <a:gd name="connsiteX23" fmla="*/ 8734691 w 9224950"/>
                <a:gd name="connsiteY23" fmla="*/ 99555 h 1031107"/>
                <a:gd name="connsiteX24" fmla="*/ 5008725 w 9224950"/>
                <a:gd name="connsiteY24" fmla="*/ 167922 h 1031107"/>
                <a:gd name="connsiteX25" fmla="*/ 718736 w 9224950"/>
                <a:gd name="connsiteY25" fmla="*/ 22643 h 1031107"/>
                <a:gd name="connsiteX26" fmla="*/ 9494 w 9224950"/>
                <a:gd name="connsiteY26" fmla="*/ 729586 h 1031107"/>
                <a:gd name="connsiteX0" fmla="*/ 9494 w 9179233"/>
                <a:gd name="connsiteY0" fmla="*/ 729586 h 1031107"/>
                <a:gd name="connsiteX1" fmla="*/ 351267 w 9179233"/>
                <a:gd name="connsiteY1" fmla="*/ 1013955 h 1031107"/>
                <a:gd name="connsiteX2" fmla="*/ 761465 w 9179233"/>
                <a:gd name="connsiteY2" fmla="*/ 808856 h 1031107"/>
                <a:gd name="connsiteX3" fmla="*/ 1171663 w 9179233"/>
                <a:gd name="connsiteY3" fmla="*/ 1031047 h 1031107"/>
                <a:gd name="connsiteX4" fmla="*/ 1616045 w 9179233"/>
                <a:gd name="connsiteY4" fmla="*/ 783219 h 1031107"/>
                <a:gd name="connsiteX5" fmla="*/ 2060426 w 9179233"/>
                <a:gd name="connsiteY5" fmla="*/ 1022501 h 1031107"/>
                <a:gd name="connsiteX6" fmla="*/ 2530445 w 9179233"/>
                <a:gd name="connsiteY6" fmla="*/ 808856 h 1031107"/>
                <a:gd name="connsiteX7" fmla="*/ 2983372 w 9179233"/>
                <a:gd name="connsiteY7" fmla="*/ 1013955 h 1031107"/>
                <a:gd name="connsiteX8" fmla="*/ 3427753 w 9179233"/>
                <a:gd name="connsiteY8" fmla="*/ 791765 h 1031107"/>
                <a:gd name="connsiteX9" fmla="*/ 3795222 w 9179233"/>
                <a:gd name="connsiteY9" fmla="*/ 1022501 h 1031107"/>
                <a:gd name="connsiteX10" fmla="*/ 4162691 w 9179233"/>
                <a:gd name="connsiteY10" fmla="*/ 791765 h 1031107"/>
                <a:gd name="connsiteX11" fmla="*/ 4555798 w 9179233"/>
                <a:gd name="connsiteY11" fmla="*/ 1031047 h 1031107"/>
                <a:gd name="connsiteX12" fmla="*/ 5017271 w 9179233"/>
                <a:gd name="connsiteY12" fmla="*/ 808856 h 1031107"/>
                <a:gd name="connsiteX13" fmla="*/ 5342011 w 9179233"/>
                <a:gd name="connsiteY13" fmla="*/ 1005409 h 1031107"/>
                <a:gd name="connsiteX14" fmla="*/ 5760755 w 9179233"/>
                <a:gd name="connsiteY14" fmla="*/ 808856 h 1031107"/>
                <a:gd name="connsiteX15" fmla="*/ 6282048 w 9179233"/>
                <a:gd name="connsiteY15" fmla="*/ 1005409 h 1031107"/>
                <a:gd name="connsiteX16" fmla="*/ 6658063 w 9179233"/>
                <a:gd name="connsiteY16" fmla="*/ 800310 h 1031107"/>
                <a:gd name="connsiteX17" fmla="*/ 7042624 w 9179233"/>
                <a:gd name="connsiteY17" fmla="*/ 1013955 h 1031107"/>
                <a:gd name="connsiteX18" fmla="*/ 7512643 w 9179233"/>
                <a:gd name="connsiteY18" fmla="*/ 791765 h 1031107"/>
                <a:gd name="connsiteX19" fmla="*/ 7922841 w 9179233"/>
                <a:gd name="connsiteY19" fmla="*/ 1013955 h 1031107"/>
                <a:gd name="connsiteX20" fmla="*/ 8341585 w 9179233"/>
                <a:gd name="connsiteY20" fmla="*/ 800310 h 1031107"/>
                <a:gd name="connsiteX21" fmla="*/ 8863084 w 9179233"/>
                <a:gd name="connsiteY21" fmla="*/ 1029497 h 1031107"/>
                <a:gd name="connsiteX22" fmla="*/ 9179132 w 9179233"/>
                <a:gd name="connsiteY22" fmla="*/ 588141 h 1031107"/>
                <a:gd name="connsiteX23" fmla="*/ 8734691 w 9179233"/>
                <a:gd name="connsiteY23" fmla="*/ 99555 h 1031107"/>
                <a:gd name="connsiteX24" fmla="*/ 5008725 w 9179233"/>
                <a:gd name="connsiteY24" fmla="*/ 167922 h 1031107"/>
                <a:gd name="connsiteX25" fmla="*/ 718736 w 9179233"/>
                <a:gd name="connsiteY25" fmla="*/ 22643 h 1031107"/>
                <a:gd name="connsiteX26" fmla="*/ 9494 w 9179233"/>
                <a:gd name="connsiteY26" fmla="*/ 729586 h 103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179233" h="1031107">
                  <a:moveTo>
                    <a:pt x="9494" y="729586"/>
                  </a:moveTo>
                  <a:cubicBezTo>
                    <a:pt x="16734" y="988071"/>
                    <a:pt x="225939" y="1000743"/>
                    <a:pt x="351267" y="1013955"/>
                  </a:cubicBezTo>
                  <a:cubicBezTo>
                    <a:pt x="476595" y="1027167"/>
                    <a:pt x="624732" y="806007"/>
                    <a:pt x="761465" y="808856"/>
                  </a:cubicBezTo>
                  <a:cubicBezTo>
                    <a:pt x="898198" y="811705"/>
                    <a:pt x="1029233" y="1035320"/>
                    <a:pt x="1171663" y="1031047"/>
                  </a:cubicBezTo>
                  <a:cubicBezTo>
                    <a:pt x="1314093" y="1026774"/>
                    <a:pt x="1467918" y="784643"/>
                    <a:pt x="1616045" y="783219"/>
                  </a:cubicBezTo>
                  <a:cubicBezTo>
                    <a:pt x="1764172" y="781795"/>
                    <a:pt x="1908026" y="1018228"/>
                    <a:pt x="2060426" y="1022501"/>
                  </a:cubicBezTo>
                  <a:cubicBezTo>
                    <a:pt x="2212826" y="1026774"/>
                    <a:pt x="2376621" y="810280"/>
                    <a:pt x="2530445" y="808856"/>
                  </a:cubicBezTo>
                  <a:cubicBezTo>
                    <a:pt x="2684269" y="807432"/>
                    <a:pt x="2833821" y="1016803"/>
                    <a:pt x="2983372" y="1013955"/>
                  </a:cubicBezTo>
                  <a:cubicBezTo>
                    <a:pt x="3132923" y="1011107"/>
                    <a:pt x="3292445" y="790341"/>
                    <a:pt x="3427753" y="791765"/>
                  </a:cubicBezTo>
                  <a:cubicBezTo>
                    <a:pt x="3563061" y="793189"/>
                    <a:pt x="3672732" y="1022501"/>
                    <a:pt x="3795222" y="1022501"/>
                  </a:cubicBezTo>
                  <a:cubicBezTo>
                    <a:pt x="3917712" y="1022501"/>
                    <a:pt x="4035928" y="790341"/>
                    <a:pt x="4162691" y="791765"/>
                  </a:cubicBezTo>
                  <a:cubicBezTo>
                    <a:pt x="4289454" y="793189"/>
                    <a:pt x="4413368" y="1028199"/>
                    <a:pt x="4555798" y="1031047"/>
                  </a:cubicBezTo>
                  <a:cubicBezTo>
                    <a:pt x="4698228" y="1033895"/>
                    <a:pt x="4886236" y="813129"/>
                    <a:pt x="5017271" y="808856"/>
                  </a:cubicBezTo>
                  <a:cubicBezTo>
                    <a:pt x="5148306" y="804583"/>
                    <a:pt x="5218097" y="1005409"/>
                    <a:pt x="5342011" y="1005409"/>
                  </a:cubicBezTo>
                  <a:cubicBezTo>
                    <a:pt x="5465925" y="1005409"/>
                    <a:pt x="5604082" y="808856"/>
                    <a:pt x="5760755" y="808856"/>
                  </a:cubicBezTo>
                  <a:cubicBezTo>
                    <a:pt x="5917428" y="808856"/>
                    <a:pt x="6132497" y="1006833"/>
                    <a:pt x="6282048" y="1005409"/>
                  </a:cubicBezTo>
                  <a:cubicBezTo>
                    <a:pt x="6431599" y="1003985"/>
                    <a:pt x="6531300" y="798886"/>
                    <a:pt x="6658063" y="800310"/>
                  </a:cubicBezTo>
                  <a:cubicBezTo>
                    <a:pt x="6784826" y="801734"/>
                    <a:pt x="6900194" y="1015379"/>
                    <a:pt x="7042624" y="1013955"/>
                  </a:cubicBezTo>
                  <a:cubicBezTo>
                    <a:pt x="7185054" y="1012531"/>
                    <a:pt x="7365940" y="791765"/>
                    <a:pt x="7512643" y="791765"/>
                  </a:cubicBezTo>
                  <a:cubicBezTo>
                    <a:pt x="7659346" y="791765"/>
                    <a:pt x="7784684" y="1012531"/>
                    <a:pt x="7922841" y="1013955"/>
                  </a:cubicBezTo>
                  <a:cubicBezTo>
                    <a:pt x="8060998" y="1015379"/>
                    <a:pt x="8184878" y="797720"/>
                    <a:pt x="8341585" y="800310"/>
                  </a:cubicBezTo>
                  <a:cubicBezTo>
                    <a:pt x="8498292" y="802900"/>
                    <a:pt x="8672129" y="1033770"/>
                    <a:pt x="8863084" y="1029497"/>
                  </a:cubicBezTo>
                  <a:cubicBezTo>
                    <a:pt x="9054039" y="1025224"/>
                    <a:pt x="9174849" y="820853"/>
                    <a:pt x="9179132" y="588141"/>
                  </a:cubicBezTo>
                  <a:cubicBezTo>
                    <a:pt x="9183415" y="355429"/>
                    <a:pt x="9053094" y="107414"/>
                    <a:pt x="8734691" y="99555"/>
                  </a:cubicBezTo>
                  <a:cubicBezTo>
                    <a:pt x="8416288" y="91696"/>
                    <a:pt x="6344717" y="180741"/>
                    <a:pt x="5008725" y="167922"/>
                  </a:cubicBezTo>
                  <a:cubicBezTo>
                    <a:pt x="3672733" y="155103"/>
                    <a:pt x="1551941" y="-70968"/>
                    <a:pt x="718736" y="22643"/>
                  </a:cubicBezTo>
                  <a:cubicBezTo>
                    <a:pt x="-114469" y="116254"/>
                    <a:pt x="2254" y="471101"/>
                    <a:pt x="9494" y="729586"/>
                  </a:cubicBezTo>
                  <a:close/>
                </a:path>
              </a:pathLst>
            </a:custGeom>
            <a:solidFill>
              <a:srgbClr val="C3E1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237312"/>
            <a:ext cx="6400800" cy="40960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033DBD"/>
                </a:solidFill>
              </a:rPr>
              <a:t>Забота с первых дней жизни. </a:t>
            </a:r>
            <a:endParaRPr lang="ru-RU" sz="2000" dirty="0">
              <a:solidFill>
                <a:srgbClr val="033DBD"/>
              </a:solidFill>
            </a:endParaRPr>
          </a:p>
        </p:txBody>
      </p:sp>
      <p:pic>
        <p:nvPicPr>
          <p:cNvPr id="1027" name="Picture 3" descr="D:\НАНОДЕТСТВО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567" y="188640"/>
            <a:ext cx="1669094" cy="66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260648"/>
            <a:ext cx="57958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Вода высшей категории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Smart </a:t>
            </a:r>
            <a:r>
              <a:rPr lang="en-US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anose="02040502050405020303" pitchFamily="18" charset="0"/>
              </a:rPr>
              <a:t>baby</a:t>
            </a:r>
            <a:endParaRPr lang="ru-RU" sz="2800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Georgia" panose="02040502050405020303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172400" y="5877272"/>
            <a:ext cx="721261" cy="720080"/>
            <a:chOff x="8172400" y="5877272"/>
            <a:chExt cx="721261" cy="720080"/>
          </a:xfrm>
        </p:grpSpPr>
        <p:sp>
          <p:nvSpPr>
            <p:cNvPr id="6" name="Овал 5"/>
            <p:cNvSpPr/>
            <p:nvPr/>
          </p:nvSpPr>
          <p:spPr>
            <a:xfrm>
              <a:off x="8172400" y="5877272"/>
              <a:ext cx="720080" cy="7200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8194431" y="5877272"/>
              <a:ext cx="699230" cy="707886"/>
            </a:xfrm>
            <a:prstGeom prst="rect">
              <a:avLst/>
            </a:prstGeom>
            <a:noFill/>
            <a:effectLst>
              <a:glow rad="101600">
                <a:schemeClr val="bg1">
                  <a:alpha val="40000"/>
                </a:schemeClr>
              </a:glow>
            </a:effec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ru-RU" sz="4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9000">
                        <a:schemeClr val="bg1">
                          <a:lumMod val="95000"/>
                        </a:schemeClr>
                      </a:gs>
                      <a:gs pos="50000">
                        <a:schemeClr val="bg1">
                          <a:lumMod val="95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0+</a:t>
              </a:r>
              <a:endPara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9000">
                      <a:schemeClr val="bg1">
                        <a:lumMod val="95000"/>
                      </a:schemeClr>
                    </a:gs>
                    <a:gs pos="50000">
                      <a:schemeClr val="bg1">
                        <a:lumMod val="95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sp>
        <p:nvSpPr>
          <p:cNvPr id="17" name="Подзаголовок 2"/>
          <p:cNvSpPr txBox="1">
            <a:spLocks/>
          </p:cNvSpPr>
          <p:nvPr/>
        </p:nvSpPr>
        <p:spPr>
          <a:xfrm>
            <a:off x="4211960" y="1794932"/>
            <a:ext cx="4536504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rgbClr val="033DBD"/>
                </a:solidFill>
              </a:rPr>
              <a:t>Компания </a:t>
            </a:r>
            <a:r>
              <a:rPr lang="en-US" sz="2000" b="1" dirty="0" smtClean="0">
                <a:solidFill>
                  <a:srgbClr val="033DBD"/>
                </a:solidFill>
              </a:rPr>
              <a:t>Smart baby</a:t>
            </a:r>
            <a:r>
              <a:rPr lang="ru-RU" sz="2000" dirty="0" smtClean="0">
                <a:solidFill>
                  <a:srgbClr val="033DBD"/>
                </a:solidFill>
              </a:rPr>
              <a:t> представляет новинку - качественную бутилированную воду под собственной торговой маркой.</a:t>
            </a:r>
            <a:r>
              <a:rPr lang="ru-RU" sz="2000" dirty="0">
                <a:solidFill>
                  <a:srgbClr val="033DBD"/>
                </a:solidFill>
              </a:rPr>
              <a:t> </a:t>
            </a:r>
            <a:endParaRPr lang="ru-RU" sz="2000" dirty="0" smtClean="0">
              <a:solidFill>
                <a:srgbClr val="033DBD"/>
              </a:solidFill>
            </a:endParaRPr>
          </a:p>
          <a:p>
            <a:r>
              <a:rPr lang="ru-RU" sz="2000" dirty="0" smtClean="0">
                <a:solidFill>
                  <a:srgbClr val="033DBD"/>
                </a:solidFill>
              </a:rPr>
              <a:t>В нашей воде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не </a:t>
            </a:r>
            <a:r>
              <a:rPr lang="ru-RU" sz="2000" dirty="0">
                <a:solidFill>
                  <a:srgbClr val="FF0000"/>
                </a:solidFill>
              </a:rPr>
              <a:t>содержатся </a:t>
            </a:r>
            <a:r>
              <a:rPr lang="ru-RU" sz="2000" dirty="0">
                <a:solidFill>
                  <a:srgbClr val="033DBD"/>
                </a:solidFill>
              </a:rPr>
              <a:t>добавки и подсластители, имеющие искусственное происхождение.</a:t>
            </a:r>
          </a:p>
          <a:p>
            <a:r>
              <a:rPr lang="ru-RU" sz="2000" dirty="0">
                <a:solidFill>
                  <a:srgbClr val="033DBD"/>
                </a:solidFill>
              </a:rPr>
              <a:t>Вода питьевая соответствует требованиям технических регламентов таможенного союза ТР ТС 021/2011 О безопасности пищевой продукции, ТР ТС 022/2011. 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539552" y="1343262"/>
            <a:ext cx="1052212" cy="903340"/>
            <a:chOff x="8113065" y="5877272"/>
            <a:chExt cx="838750" cy="720080"/>
          </a:xfrm>
        </p:grpSpPr>
        <p:sp>
          <p:nvSpPr>
            <p:cNvPr id="23" name="Овал 22"/>
            <p:cNvSpPr/>
            <p:nvPr/>
          </p:nvSpPr>
          <p:spPr>
            <a:xfrm>
              <a:off x="8172400" y="5877272"/>
              <a:ext cx="720080" cy="72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8113065" y="5955173"/>
              <a:ext cx="838750" cy="564278"/>
            </a:xfrm>
            <a:prstGeom prst="rect">
              <a:avLst/>
            </a:prstGeom>
            <a:noFill/>
            <a:effectLst>
              <a:glow rad="101600">
                <a:schemeClr val="bg1">
                  <a:alpha val="40000"/>
                </a:schemeClr>
              </a:glow>
            </a:effec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ru-RU" sz="4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9000">
                        <a:schemeClr val="bg1">
                          <a:lumMod val="95000"/>
                        </a:schemeClr>
                      </a:gs>
                      <a:gs pos="50000">
                        <a:schemeClr val="bg1">
                          <a:lumMod val="95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гост</a:t>
              </a:r>
              <a:endPara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9000">
                      <a:schemeClr val="bg1">
                        <a:lumMod val="95000"/>
                      </a:schemeClr>
                    </a:gs>
                    <a:gs pos="50000">
                      <a:schemeClr val="bg1">
                        <a:lumMod val="95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pic>
        <p:nvPicPr>
          <p:cNvPr id="28" name="Picture 4" descr="D:\Смарт беби вода\презентация\voda-smart--0-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78" y="4531236"/>
            <a:ext cx="51141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D:\Смарт беби вода\презентация\voda-smart--0-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22" y="3461556"/>
            <a:ext cx="745575" cy="168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D:\Смарт беби вода\презентация\IMG_145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597" y="2317943"/>
            <a:ext cx="749695" cy="198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D:\Смарт беби вода\презентация\IMG_142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019" y="1516363"/>
            <a:ext cx="1236884" cy="243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1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-3818" y="1"/>
            <a:ext cx="9163392" cy="980728"/>
            <a:chOff x="-3818" y="0"/>
            <a:chExt cx="9163392" cy="1166973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rgbClr val="C3E1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-3818" y="492450"/>
              <a:ext cx="9163392" cy="674523"/>
            </a:xfrm>
            <a:custGeom>
              <a:avLst/>
              <a:gdLst>
                <a:gd name="connsiteX0" fmla="*/ 8002 w 9232956"/>
                <a:gd name="connsiteY0" fmla="*/ 794954 h 1034296"/>
                <a:gd name="connsiteX1" fmla="*/ 384017 w 9232956"/>
                <a:gd name="connsiteY1" fmla="*/ 1017144 h 1034296"/>
                <a:gd name="connsiteX2" fmla="*/ 794215 w 9232956"/>
                <a:gd name="connsiteY2" fmla="*/ 812045 h 1034296"/>
                <a:gd name="connsiteX3" fmla="*/ 1204413 w 9232956"/>
                <a:gd name="connsiteY3" fmla="*/ 1034236 h 1034296"/>
                <a:gd name="connsiteX4" fmla="*/ 1648795 w 9232956"/>
                <a:gd name="connsiteY4" fmla="*/ 786408 h 1034296"/>
                <a:gd name="connsiteX5" fmla="*/ 2093176 w 9232956"/>
                <a:gd name="connsiteY5" fmla="*/ 1025690 h 1034296"/>
                <a:gd name="connsiteX6" fmla="*/ 2563195 w 9232956"/>
                <a:gd name="connsiteY6" fmla="*/ 812045 h 1034296"/>
                <a:gd name="connsiteX7" fmla="*/ 3016122 w 9232956"/>
                <a:gd name="connsiteY7" fmla="*/ 1017144 h 1034296"/>
                <a:gd name="connsiteX8" fmla="*/ 3460503 w 9232956"/>
                <a:gd name="connsiteY8" fmla="*/ 794954 h 1034296"/>
                <a:gd name="connsiteX9" fmla="*/ 3827972 w 9232956"/>
                <a:gd name="connsiteY9" fmla="*/ 1025690 h 1034296"/>
                <a:gd name="connsiteX10" fmla="*/ 4195441 w 9232956"/>
                <a:gd name="connsiteY10" fmla="*/ 794954 h 1034296"/>
                <a:gd name="connsiteX11" fmla="*/ 4588548 w 9232956"/>
                <a:gd name="connsiteY11" fmla="*/ 1034236 h 1034296"/>
                <a:gd name="connsiteX12" fmla="*/ 5050021 w 9232956"/>
                <a:gd name="connsiteY12" fmla="*/ 812045 h 1034296"/>
                <a:gd name="connsiteX13" fmla="*/ 5374761 w 9232956"/>
                <a:gd name="connsiteY13" fmla="*/ 1008598 h 1034296"/>
                <a:gd name="connsiteX14" fmla="*/ 5793505 w 9232956"/>
                <a:gd name="connsiteY14" fmla="*/ 812045 h 1034296"/>
                <a:gd name="connsiteX15" fmla="*/ 6314798 w 9232956"/>
                <a:gd name="connsiteY15" fmla="*/ 1008598 h 1034296"/>
                <a:gd name="connsiteX16" fmla="*/ 6690813 w 9232956"/>
                <a:gd name="connsiteY16" fmla="*/ 803499 h 1034296"/>
                <a:gd name="connsiteX17" fmla="*/ 7075374 w 9232956"/>
                <a:gd name="connsiteY17" fmla="*/ 1017144 h 1034296"/>
                <a:gd name="connsiteX18" fmla="*/ 7545393 w 9232956"/>
                <a:gd name="connsiteY18" fmla="*/ 794954 h 1034296"/>
                <a:gd name="connsiteX19" fmla="*/ 7955591 w 9232956"/>
                <a:gd name="connsiteY19" fmla="*/ 1017144 h 1034296"/>
                <a:gd name="connsiteX20" fmla="*/ 8374335 w 9232956"/>
                <a:gd name="connsiteY20" fmla="*/ 803499 h 1034296"/>
                <a:gd name="connsiteX21" fmla="*/ 8775987 w 9232956"/>
                <a:gd name="connsiteY21" fmla="*/ 1017144 h 1034296"/>
                <a:gd name="connsiteX22" fmla="*/ 9177639 w 9232956"/>
                <a:gd name="connsiteY22" fmla="*/ 777862 h 1034296"/>
                <a:gd name="connsiteX23" fmla="*/ 8767441 w 9232956"/>
                <a:gd name="connsiteY23" fmla="*/ 102744 h 1034296"/>
                <a:gd name="connsiteX24" fmla="*/ 5041475 w 9232956"/>
                <a:gd name="connsiteY24" fmla="*/ 171111 h 1034296"/>
                <a:gd name="connsiteX25" fmla="*/ 751486 w 9232956"/>
                <a:gd name="connsiteY25" fmla="*/ 25832 h 1034296"/>
                <a:gd name="connsiteX26" fmla="*/ 8002 w 9232956"/>
                <a:gd name="connsiteY26" fmla="*/ 794954 h 1034296"/>
                <a:gd name="connsiteX0" fmla="*/ 11133 w 9116239"/>
                <a:gd name="connsiteY0" fmla="*/ 861447 h 1038612"/>
                <a:gd name="connsiteX1" fmla="*/ 267300 w 9116239"/>
                <a:gd name="connsiteY1" fmla="*/ 1021460 h 1038612"/>
                <a:gd name="connsiteX2" fmla="*/ 677498 w 9116239"/>
                <a:gd name="connsiteY2" fmla="*/ 816361 h 1038612"/>
                <a:gd name="connsiteX3" fmla="*/ 1087696 w 9116239"/>
                <a:gd name="connsiteY3" fmla="*/ 1038552 h 1038612"/>
                <a:gd name="connsiteX4" fmla="*/ 1532078 w 9116239"/>
                <a:gd name="connsiteY4" fmla="*/ 790724 h 1038612"/>
                <a:gd name="connsiteX5" fmla="*/ 1976459 w 9116239"/>
                <a:gd name="connsiteY5" fmla="*/ 1030006 h 1038612"/>
                <a:gd name="connsiteX6" fmla="*/ 2446478 w 9116239"/>
                <a:gd name="connsiteY6" fmla="*/ 816361 h 1038612"/>
                <a:gd name="connsiteX7" fmla="*/ 2899405 w 9116239"/>
                <a:gd name="connsiteY7" fmla="*/ 1021460 h 1038612"/>
                <a:gd name="connsiteX8" fmla="*/ 3343786 w 9116239"/>
                <a:gd name="connsiteY8" fmla="*/ 799270 h 1038612"/>
                <a:gd name="connsiteX9" fmla="*/ 3711255 w 9116239"/>
                <a:gd name="connsiteY9" fmla="*/ 1030006 h 1038612"/>
                <a:gd name="connsiteX10" fmla="*/ 4078724 w 9116239"/>
                <a:gd name="connsiteY10" fmla="*/ 799270 h 1038612"/>
                <a:gd name="connsiteX11" fmla="*/ 4471831 w 9116239"/>
                <a:gd name="connsiteY11" fmla="*/ 1038552 h 1038612"/>
                <a:gd name="connsiteX12" fmla="*/ 4933304 w 9116239"/>
                <a:gd name="connsiteY12" fmla="*/ 816361 h 1038612"/>
                <a:gd name="connsiteX13" fmla="*/ 5258044 w 9116239"/>
                <a:gd name="connsiteY13" fmla="*/ 1012914 h 1038612"/>
                <a:gd name="connsiteX14" fmla="*/ 5676788 w 9116239"/>
                <a:gd name="connsiteY14" fmla="*/ 816361 h 1038612"/>
                <a:gd name="connsiteX15" fmla="*/ 6198081 w 9116239"/>
                <a:gd name="connsiteY15" fmla="*/ 1012914 h 1038612"/>
                <a:gd name="connsiteX16" fmla="*/ 6574096 w 9116239"/>
                <a:gd name="connsiteY16" fmla="*/ 807815 h 1038612"/>
                <a:gd name="connsiteX17" fmla="*/ 6958657 w 9116239"/>
                <a:gd name="connsiteY17" fmla="*/ 1021460 h 1038612"/>
                <a:gd name="connsiteX18" fmla="*/ 7428676 w 9116239"/>
                <a:gd name="connsiteY18" fmla="*/ 799270 h 1038612"/>
                <a:gd name="connsiteX19" fmla="*/ 7838874 w 9116239"/>
                <a:gd name="connsiteY19" fmla="*/ 1021460 h 1038612"/>
                <a:gd name="connsiteX20" fmla="*/ 8257618 w 9116239"/>
                <a:gd name="connsiteY20" fmla="*/ 807815 h 1038612"/>
                <a:gd name="connsiteX21" fmla="*/ 8659270 w 9116239"/>
                <a:gd name="connsiteY21" fmla="*/ 1021460 h 1038612"/>
                <a:gd name="connsiteX22" fmla="*/ 9060922 w 9116239"/>
                <a:gd name="connsiteY22" fmla="*/ 782178 h 1038612"/>
                <a:gd name="connsiteX23" fmla="*/ 8650724 w 9116239"/>
                <a:gd name="connsiteY23" fmla="*/ 107060 h 1038612"/>
                <a:gd name="connsiteX24" fmla="*/ 4924758 w 9116239"/>
                <a:gd name="connsiteY24" fmla="*/ 175427 h 1038612"/>
                <a:gd name="connsiteX25" fmla="*/ 634769 w 9116239"/>
                <a:gd name="connsiteY25" fmla="*/ 30148 h 1038612"/>
                <a:gd name="connsiteX26" fmla="*/ 11133 w 9116239"/>
                <a:gd name="connsiteY26" fmla="*/ 861447 h 1038612"/>
                <a:gd name="connsiteX0" fmla="*/ 8703 w 9199415"/>
                <a:gd name="connsiteY0" fmla="*/ 729588 h 1031109"/>
                <a:gd name="connsiteX1" fmla="*/ 350476 w 9199415"/>
                <a:gd name="connsiteY1" fmla="*/ 1013957 h 1031109"/>
                <a:gd name="connsiteX2" fmla="*/ 760674 w 9199415"/>
                <a:gd name="connsiteY2" fmla="*/ 808858 h 1031109"/>
                <a:gd name="connsiteX3" fmla="*/ 1170872 w 9199415"/>
                <a:gd name="connsiteY3" fmla="*/ 1031049 h 1031109"/>
                <a:gd name="connsiteX4" fmla="*/ 1615254 w 9199415"/>
                <a:gd name="connsiteY4" fmla="*/ 783221 h 1031109"/>
                <a:gd name="connsiteX5" fmla="*/ 2059635 w 9199415"/>
                <a:gd name="connsiteY5" fmla="*/ 1022503 h 1031109"/>
                <a:gd name="connsiteX6" fmla="*/ 2529654 w 9199415"/>
                <a:gd name="connsiteY6" fmla="*/ 808858 h 1031109"/>
                <a:gd name="connsiteX7" fmla="*/ 2982581 w 9199415"/>
                <a:gd name="connsiteY7" fmla="*/ 1013957 h 1031109"/>
                <a:gd name="connsiteX8" fmla="*/ 3426962 w 9199415"/>
                <a:gd name="connsiteY8" fmla="*/ 791767 h 1031109"/>
                <a:gd name="connsiteX9" fmla="*/ 3794431 w 9199415"/>
                <a:gd name="connsiteY9" fmla="*/ 1022503 h 1031109"/>
                <a:gd name="connsiteX10" fmla="*/ 4161900 w 9199415"/>
                <a:gd name="connsiteY10" fmla="*/ 791767 h 1031109"/>
                <a:gd name="connsiteX11" fmla="*/ 4555007 w 9199415"/>
                <a:gd name="connsiteY11" fmla="*/ 1031049 h 1031109"/>
                <a:gd name="connsiteX12" fmla="*/ 5016480 w 9199415"/>
                <a:gd name="connsiteY12" fmla="*/ 808858 h 1031109"/>
                <a:gd name="connsiteX13" fmla="*/ 5341220 w 9199415"/>
                <a:gd name="connsiteY13" fmla="*/ 1005411 h 1031109"/>
                <a:gd name="connsiteX14" fmla="*/ 5759964 w 9199415"/>
                <a:gd name="connsiteY14" fmla="*/ 808858 h 1031109"/>
                <a:gd name="connsiteX15" fmla="*/ 6281257 w 9199415"/>
                <a:gd name="connsiteY15" fmla="*/ 1005411 h 1031109"/>
                <a:gd name="connsiteX16" fmla="*/ 6657272 w 9199415"/>
                <a:gd name="connsiteY16" fmla="*/ 800312 h 1031109"/>
                <a:gd name="connsiteX17" fmla="*/ 7041833 w 9199415"/>
                <a:gd name="connsiteY17" fmla="*/ 1013957 h 1031109"/>
                <a:gd name="connsiteX18" fmla="*/ 7511852 w 9199415"/>
                <a:gd name="connsiteY18" fmla="*/ 791767 h 1031109"/>
                <a:gd name="connsiteX19" fmla="*/ 7922050 w 9199415"/>
                <a:gd name="connsiteY19" fmla="*/ 1013957 h 1031109"/>
                <a:gd name="connsiteX20" fmla="*/ 8340794 w 9199415"/>
                <a:gd name="connsiteY20" fmla="*/ 800312 h 1031109"/>
                <a:gd name="connsiteX21" fmla="*/ 8742446 w 9199415"/>
                <a:gd name="connsiteY21" fmla="*/ 1013957 h 1031109"/>
                <a:gd name="connsiteX22" fmla="*/ 9144098 w 9199415"/>
                <a:gd name="connsiteY22" fmla="*/ 774675 h 1031109"/>
                <a:gd name="connsiteX23" fmla="*/ 8733900 w 9199415"/>
                <a:gd name="connsiteY23" fmla="*/ 99557 h 1031109"/>
                <a:gd name="connsiteX24" fmla="*/ 5007934 w 9199415"/>
                <a:gd name="connsiteY24" fmla="*/ 167924 h 1031109"/>
                <a:gd name="connsiteX25" fmla="*/ 717945 w 9199415"/>
                <a:gd name="connsiteY25" fmla="*/ 22645 h 1031109"/>
                <a:gd name="connsiteX26" fmla="*/ 8703 w 9199415"/>
                <a:gd name="connsiteY26" fmla="*/ 729588 h 1031109"/>
                <a:gd name="connsiteX0" fmla="*/ 9494 w 9200206"/>
                <a:gd name="connsiteY0" fmla="*/ 729586 h 1031107"/>
                <a:gd name="connsiteX1" fmla="*/ 351267 w 9200206"/>
                <a:gd name="connsiteY1" fmla="*/ 1013955 h 1031107"/>
                <a:gd name="connsiteX2" fmla="*/ 761465 w 9200206"/>
                <a:gd name="connsiteY2" fmla="*/ 808856 h 1031107"/>
                <a:gd name="connsiteX3" fmla="*/ 1171663 w 9200206"/>
                <a:gd name="connsiteY3" fmla="*/ 1031047 h 1031107"/>
                <a:gd name="connsiteX4" fmla="*/ 1616045 w 9200206"/>
                <a:gd name="connsiteY4" fmla="*/ 783219 h 1031107"/>
                <a:gd name="connsiteX5" fmla="*/ 2060426 w 9200206"/>
                <a:gd name="connsiteY5" fmla="*/ 1022501 h 1031107"/>
                <a:gd name="connsiteX6" fmla="*/ 2530445 w 9200206"/>
                <a:gd name="connsiteY6" fmla="*/ 808856 h 1031107"/>
                <a:gd name="connsiteX7" fmla="*/ 2983372 w 9200206"/>
                <a:gd name="connsiteY7" fmla="*/ 1013955 h 1031107"/>
                <a:gd name="connsiteX8" fmla="*/ 3427753 w 9200206"/>
                <a:gd name="connsiteY8" fmla="*/ 791765 h 1031107"/>
                <a:gd name="connsiteX9" fmla="*/ 3795222 w 9200206"/>
                <a:gd name="connsiteY9" fmla="*/ 1022501 h 1031107"/>
                <a:gd name="connsiteX10" fmla="*/ 4162691 w 9200206"/>
                <a:gd name="connsiteY10" fmla="*/ 791765 h 1031107"/>
                <a:gd name="connsiteX11" fmla="*/ 4555798 w 9200206"/>
                <a:gd name="connsiteY11" fmla="*/ 1031047 h 1031107"/>
                <a:gd name="connsiteX12" fmla="*/ 5017271 w 9200206"/>
                <a:gd name="connsiteY12" fmla="*/ 808856 h 1031107"/>
                <a:gd name="connsiteX13" fmla="*/ 5342011 w 9200206"/>
                <a:gd name="connsiteY13" fmla="*/ 1005409 h 1031107"/>
                <a:gd name="connsiteX14" fmla="*/ 5760755 w 9200206"/>
                <a:gd name="connsiteY14" fmla="*/ 808856 h 1031107"/>
                <a:gd name="connsiteX15" fmla="*/ 6282048 w 9200206"/>
                <a:gd name="connsiteY15" fmla="*/ 1005409 h 1031107"/>
                <a:gd name="connsiteX16" fmla="*/ 6658063 w 9200206"/>
                <a:gd name="connsiteY16" fmla="*/ 800310 h 1031107"/>
                <a:gd name="connsiteX17" fmla="*/ 7042624 w 9200206"/>
                <a:gd name="connsiteY17" fmla="*/ 1013955 h 1031107"/>
                <a:gd name="connsiteX18" fmla="*/ 7512643 w 9200206"/>
                <a:gd name="connsiteY18" fmla="*/ 791765 h 1031107"/>
                <a:gd name="connsiteX19" fmla="*/ 7922841 w 9200206"/>
                <a:gd name="connsiteY19" fmla="*/ 1013955 h 1031107"/>
                <a:gd name="connsiteX20" fmla="*/ 8341585 w 9200206"/>
                <a:gd name="connsiteY20" fmla="*/ 800310 h 1031107"/>
                <a:gd name="connsiteX21" fmla="*/ 8743237 w 9200206"/>
                <a:gd name="connsiteY21" fmla="*/ 1013955 h 1031107"/>
                <a:gd name="connsiteX22" fmla="*/ 9144889 w 9200206"/>
                <a:gd name="connsiteY22" fmla="*/ 774673 h 1031107"/>
                <a:gd name="connsiteX23" fmla="*/ 8734691 w 9200206"/>
                <a:gd name="connsiteY23" fmla="*/ 99555 h 1031107"/>
                <a:gd name="connsiteX24" fmla="*/ 5008725 w 9200206"/>
                <a:gd name="connsiteY24" fmla="*/ 167922 h 1031107"/>
                <a:gd name="connsiteX25" fmla="*/ 718736 w 9200206"/>
                <a:gd name="connsiteY25" fmla="*/ 22643 h 1031107"/>
                <a:gd name="connsiteX26" fmla="*/ 9494 w 9200206"/>
                <a:gd name="connsiteY26" fmla="*/ 729586 h 1031107"/>
                <a:gd name="connsiteX0" fmla="*/ 9494 w 9200206"/>
                <a:gd name="connsiteY0" fmla="*/ 729586 h 1078178"/>
                <a:gd name="connsiteX1" fmla="*/ 351267 w 9200206"/>
                <a:gd name="connsiteY1" fmla="*/ 1013955 h 1078178"/>
                <a:gd name="connsiteX2" fmla="*/ 761465 w 9200206"/>
                <a:gd name="connsiteY2" fmla="*/ 808856 h 1078178"/>
                <a:gd name="connsiteX3" fmla="*/ 1171663 w 9200206"/>
                <a:gd name="connsiteY3" fmla="*/ 1031047 h 1078178"/>
                <a:gd name="connsiteX4" fmla="*/ 1616045 w 9200206"/>
                <a:gd name="connsiteY4" fmla="*/ 783219 h 1078178"/>
                <a:gd name="connsiteX5" fmla="*/ 2060426 w 9200206"/>
                <a:gd name="connsiteY5" fmla="*/ 1022501 h 1078178"/>
                <a:gd name="connsiteX6" fmla="*/ 2530445 w 9200206"/>
                <a:gd name="connsiteY6" fmla="*/ 808856 h 1078178"/>
                <a:gd name="connsiteX7" fmla="*/ 2983372 w 9200206"/>
                <a:gd name="connsiteY7" fmla="*/ 1013955 h 1078178"/>
                <a:gd name="connsiteX8" fmla="*/ 3427753 w 9200206"/>
                <a:gd name="connsiteY8" fmla="*/ 791765 h 1078178"/>
                <a:gd name="connsiteX9" fmla="*/ 3795222 w 9200206"/>
                <a:gd name="connsiteY9" fmla="*/ 1022501 h 1078178"/>
                <a:gd name="connsiteX10" fmla="*/ 4162691 w 9200206"/>
                <a:gd name="connsiteY10" fmla="*/ 791765 h 1078178"/>
                <a:gd name="connsiteX11" fmla="*/ 4555798 w 9200206"/>
                <a:gd name="connsiteY11" fmla="*/ 1031047 h 1078178"/>
                <a:gd name="connsiteX12" fmla="*/ 5017271 w 9200206"/>
                <a:gd name="connsiteY12" fmla="*/ 808856 h 1078178"/>
                <a:gd name="connsiteX13" fmla="*/ 5342011 w 9200206"/>
                <a:gd name="connsiteY13" fmla="*/ 1005409 h 1078178"/>
                <a:gd name="connsiteX14" fmla="*/ 5760755 w 9200206"/>
                <a:gd name="connsiteY14" fmla="*/ 808856 h 1078178"/>
                <a:gd name="connsiteX15" fmla="*/ 6282048 w 9200206"/>
                <a:gd name="connsiteY15" fmla="*/ 1005409 h 1078178"/>
                <a:gd name="connsiteX16" fmla="*/ 6658063 w 9200206"/>
                <a:gd name="connsiteY16" fmla="*/ 800310 h 1078178"/>
                <a:gd name="connsiteX17" fmla="*/ 7042624 w 9200206"/>
                <a:gd name="connsiteY17" fmla="*/ 1013955 h 1078178"/>
                <a:gd name="connsiteX18" fmla="*/ 7512643 w 9200206"/>
                <a:gd name="connsiteY18" fmla="*/ 791765 h 1078178"/>
                <a:gd name="connsiteX19" fmla="*/ 7922841 w 9200206"/>
                <a:gd name="connsiteY19" fmla="*/ 1013955 h 1078178"/>
                <a:gd name="connsiteX20" fmla="*/ 8341585 w 9200206"/>
                <a:gd name="connsiteY20" fmla="*/ 800310 h 1078178"/>
                <a:gd name="connsiteX21" fmla="*/ 8743237 w 9200206"/>
                <a:gd name="connsiteY21" fmla="*/ 1013955 h 1078178"/>
                <a:gd name="connsiteX22" fmla="*/ 9144889 w 9200206"/>
                <a:gd name="connsiteY22" fmla="*/ 774673 h 1078178"/>
                <a:gd name="connsiteX23" fmla="*/ 8734691 w 9200206"/>
                <a:gd name="connsiteY23" fmla="*/ 99555 h 1078178"/>
                <a:gd name="connsiteX24" fmla="*/ 5008725 w 9200206"/>
                <a:gd name="connsiteY24" fmla="*/ 167922 h 1078178"/>
                <a:gd name="connsiteX25" fmla="*/ 718736 w 9200206"/>
                <a:gd name="connsiteY25" fmla="*/ 22643 h 1078178"/>
                <a:gd name="connsiteX26" fmla="*/ 9494 w 9200206"/>
                <a:gd name="connsiteY26" fmla="*/ 729586 h 1078178"/>
                <a:gd name="connsiteX0" fmla="*/ 9494 w 9144894"/>
                <a:gd name="connsiteY0" fmla="*/ 729586 h 1078178"/>
                <a:gd name="connsiteX1" fmla="*/ 351267 w 9144894"/>
                <a:gd name="connsiteY1" fmla="*/ 1013955 h 1078178"/>
                <a:gd name="connsiteX2" fmla="*/ 761465 w 9144894"/>
                <a:gd name="connsiteY2" fmla="*/ 808856 h 1078178"/>
                <a:gd name="connsiteX3" fmla="*/ 1171663 w 9144894"/>
                <a:gd name="connsiteY3" fmla="*/ 1031047 h 1078178"/>
                <a:gd name="connsiteX4" fmla="*/ 1616045 w 9144894"/>
                <a:gd name="connsiteY4" fmla="*/ 783219 h 1078178"/>
                <a:gd name="connsiteX5" fmla="*/ 2060426 w 9144894"/>
                <a:gd name="connsiteY5" fmla="*/ 1022501 h 1078178"/>
                <a:gd name="connsiteX6" fmla="*/ 2530445 w 9144894"/>
                <a:gd name="connsiteY6" fmla="*/ 808856 h 1078178"/>
                <a:gd name="connsiteX7" fmla="*/ 2983372 w 9144894"/>
                <a:gd name="connsiteY7" fmla="*/ 1013955 h 1078178"/>
                <a:gd name="connsiteX8" fmla="*/ 3427753 w 9144894"/>
                <a:gd name="connsiteY8" fmla="*/ 791765 h 1078178"/>
                <a:gd name="connsiteX9" fmla="*/ 3795222 w 9144894"/>
                <a:gd name="connsiteY9" fmla="*/ 1022501 h 1078178"/>
                <a:gd name="connsiteX10" fmla="*/ 4162691 w 9144894"/>
                <a:gd name="connsiteY10" fmla="*/ 791765 h 1078178"/>
                <a:gd name="connsiteX11" fmla="*/ 4555798 w 9144894"/>
                <a:gd name="connsiteY11" fmla="*/ 1031047 h 1078178"/>
                <a:gd name="connsiteX12" fmla="*/ 5017271 w 9144894"/>
                <a:gd name="connsiteY12" fmla="*/ 808856 h 1078178"/>
                <a:gd name="connsiteX13" fmla="*/ 5342011 w 9144894"/>
                <a:gd name="connsiteY13" fmla="*/ 1005409 h 1078178"/>
                <a:gd name="connsiteX14" fmla="*/ 5760755 w 9144894"/>
                <a:gd name="connsiteY14" fmla="*/ 808856 h 1078178"/>
                <a:gd name="connsiteX15" fmla="*/ 6282048 w 9144894"/>
                <a:gd name="connsiteY15" fmla="*/ 1005409 h 1078178"/>
                <a:gd name="connsiteX16" fmla="*/ 6658063 w 9144894"/>
                <a:gd name="connsiteY16" fmla="*/ 800310 h 1078178"/>
                <a:gd name="connsiteX17" fmla="*/ 7042624 w 9144894"/>
                <a:gd name="connsiteY17" fmla="*/ 1013955 h 1078178"/>
                <a:gd name="connsiteX18" fmla="*/ 7512643 w 9144894"/>
                <a:gd name="connsiteY18" fmla="*/ 791765 h 1078178"/>
                <a:gd name="connsiteX19" fmla="*/ 7922841 w 9144894"/>
                <a:gd name="connsiteY19" fmla="*/ 1013955 h 1078178"/>
                <a:gd name="connsiteX20" fmla="*/ 8341585 w 9144894"/>
                <a:gd name="connsiteY20" fmla="*/ 800310 h 1078178"/>
                <a:gd name="connsiteX21" fmla="*/ 8743237 w 9144894"/>
                <a:gd name="connsiteY21" fmla="*/ 1013955 h 1078178"/>
                <a:gd name="connsiteX22" fmla="*/ 9144889 w 9144894"/>
                <a:gd name="connsiteY22" fmla="*/ 774673 h 1078178"/>
                <a:gd name="connsiteX23" fmla="*/ 8734691 w 9144894"/>
                <a:gd name="connsiteY23" fmla="*/ 99555 h 1078178"/>
                <a:gd name="connsiteX24" fmla="*/ 5008725 w 9144894"/>
                <a:gd name="connsiteY24" fmla="*/ 167922 h 1078178"/>
                <a:gd name="connsiteX25" fmla="*/ 718736 w 9144894"/>
                <a:gd name="connsiteY25" fmla="*/ 22643 h 1078178"/>
                <a:gd name="connsiteX26" fmla="*/ 9494 w 9144894"/>
                <a:gd name="connsiteY26" fmla="*/ 729586 h 1078178"/>
                <a:gd name="connsiteX0" fmla="*/ 9494 w 9222527"/>
                <a:gd name="connsiteY0" fmla="*/ 729586 h 1031107"/>
                <a:gd name="connsiteX1" fmla="*/ 351267 w 9222527"/>
                <a:gd name="connsiteY1" fmla="*/ 1013955 h 1031107"/>
                <a:gd name="connsiteX2" fmla="*/ 761465 w 9222527"/>
                <a:gd name="connsiteY2" fmla="*/ 808856 h 1031107"/>
                <a:gd name="connsiteX3" fmla="*/ 1171663 w 9222527"/>
                <a:gd name="connsiteY3" fmla="*/ 1031047 h 1031107"/>
                <a:gd name="connsiteX4" fmla="*/ 1616045 w 9222527"/>
                <a:gd name="connsiteY4" fmla="*/ 783219 h 1031107"/>
                <a:gd name="connsiteX5" fmla="*/ 2060426 w 9222527"/>
                <a:gd name="connsiteY5" fmla="*/ 1022501 h 1031107"/>
                <a:gd name="connsiteX6" fmla="*/ 2530445 w 9222527"/>
                <a:gd name="connsiteY6" fmla="*/ 808856 h 1031107"/>
                <a:gd name="connsiteX7" fmla="*/ 2983372 w 9222527"/>
                <a:gd name="connsiteY7" fmla="*/ 1013955 h 1031107"/>
                <a:gd name="connsiteX8" fmla="*/ 3427753 w 9222527"/>
                <a:gd name="connsiteY8" fmla="*/ 791765 h 1031107"/>
                <a:gd name="connsiteX9" fmla="*/ 3795222 w 9222527"/>
                <a:gd name="connsiteY9" fmla="*/ 1022501 h 1031107"/>
                <a:gd name="connsiteX10" fmla="*/ 4162691 w 9222527"/>
                <a:gd name="connsiteY10" fmla="*/ 791765 h 1031107"/>
                <a:gd name="connsiteX11" fmla="*/ 4555798 w 9222527"/>
                <a:gd name="connsiteY11" fmla="*/ 1031047 h 1031107"/>
                <a:gd name="connsiteX12" fmla="*/ 5017271 w 9222527"/>
                <a:gd name="connsiteY12" fmla="*/ 808856 h 1031107"/>
                <a:gd name="connsiteX13" fmla="*/ 5342011 w 9222527"/>
                <a:gd name="connsiteY13" fmla="*/ 1005409 h 1031107"/>
                <a:gd name="connsiteX14" fmla="*/ 5760755 w 9222527"/>
                <a:gd name="connsiteY14" fmla="*/ 808856 h 1031107"/>
                <a:gd name="connsiteX15" fmla="*/ 6282048 w 9222527"/>
                <a:gd name="connsiteY15" fmla="*/ 1005409 h 1031107"/>
                <a:gd name="connsiteX16" fmla="*/ 6658063 w 9222527"/>
                <a:gd name="connsiteY16" fmla="*/ 800310 h 1031107"/>
                <a:gd name="connsiteX17" fmla="*/ 7042624 w 9222527"/>
                <a:gd name="connsiteY17" fmla="*/ 1013955 h 1031107"/>
                <a:gd name="connsiteX18" fmla="*/ 7512643 w 9222527"/>
                <a:gd name="connsiteY18" fmla="*/ 791765 h 1031107"/>
                <a:gd name="connsiteX19" fmla="*/ 7922841 w 9222527"/>
                <a:gd name="connsiteY19" fmla="*/ 1013955 h 1031107"/>
                <a:gd name="connsiteX20" fmla="*/ 8341585 w 9222527"/>
                <a:gd name="connsiteY20" fmla="*/ 800310 h 1031107"/>
                <a:gd name="connsiteX21" fmla="*/ 8743237 w 9222527"/>
                <a:gd name="connsiteY21" fmla="*/ 1013955 h 1031107"/>
                <a:gd name="connsiteX22" fmla="*/ 9179132 w 9222527"/>
                <a:gd name="connsiteY22" fmla="*/ 588141 h 1031107"/>
                <a:gd name="connsiteX23" fmla="*/ 8734691 w 9222527"/>
                <a:gd name="connsiteY23" fmla="*/ 99555 h 1031107"/>
                <a:gd name="connsiteX24" fmla="*/ 5008725 w 9222527"/>
                <a:gd name="connsiteY24" fmla="*/ 167922 h 1031107"/>
                <a:gd name="connsiteX25" fmla="*/ 718736 w 9222527"/>
                <a:gd name="connsiteY25" fmla="*/ 22643 h 1031107"/>
                <a:gd name="connsiteX26" fmla="*/ 9494 w 9222527"/>
                <a:gd name="connsiteY26" fmla="*/ 729586 h 1031107"/>
                <a:gd name="connsiteX0" fmla="*/ 9494 w 9218298"/>
                <a:gd name="connsiteY0" fmla="*/ 729586 h 1048181"/>
                <a:gd name="connsiteX1" fmla="*/ 351267 w 9218298"/>
                <a:gd name="connsiteY1" fmla="*/ 1013955 h 1048181"/>
                <a:gd name="connsiteX2" fmla="*/ 761465 w 9218298"/>
                <a:gd name="connsiteY2" fmla="*/ 808856 h 1048181"/>
                <a:gd name="connsiteX3" fmla="*/ 1171663 w 9218298"/>
                <a:gd name="connsiteY3" fmla="*/ 1031047 h 1048181"/>
                <a:gd name="connsiteX4" fmla="*/ 1616045 w 9218298"/>
                <a:gd name="connsiteY4" fmla="*/ 783219 h 1048181"/>
                <a:gd name="connsiteX5" fmla="*/ 2060426 w 9218298"/>
                <a:gd name="connsiteY5" fmla="*/ 1022501 h 1048181"/>
                <a:gd name="connsiteX6" fmla="*/ 2530445 w 9218298"/>
                <a:gd name="connsiteY6" fmla="*/ 808856 h 1048181"/>
                <a:gd name="connsiteX7" fmla="*/ 2983372 w 9218298"/>
                <a:gd name="connsiteY7" fmla="*/ 1013955 h 1048181"/>
                <a:gd name="connsiteX8" fmla="*/ 3427753 w 9218298"/>
                <a:gd name="connsiteY8" fmla="*/ 791765 h 1048181"/>
                <a:gd name="connsiteX9" fmla="*/ 3795222 w 9218298"/>
                <a:gd name="connsiteY9" fmla="*/ 1022501 h 1048181"/>
                <a:gd name="connsiteX10" fmla="*/ 4162691 w 9218298"/>
                <a:gd name="connsiteY10" fmla="*/ 791765 h 1048181"/>
                <a:gd name="connsiteX11" fmla="*/ 4555798 w 9218298"/>
                <a:gd name="connsiteY11" fmla="*/ 1031047 h 1048181"/>
                <a:gd name="connsiteX12" fmla="*/ 5017271 w 9218298"/>
                <a:gd name="connsiteY12" fmla="*/ 808856 h 1048181"/>
                <a:gd name="connsiteX13" fmla="*/ 5342011 w 9218298"/>
                <a:gd name="connsiteY13" fmla="*/ 1005409 h 1048181"/>
                <a:gd name="connsiteX14" fmla="*/ 5760755 w 9218298"/>
                <a:gd name="connsiteY14" fmla="*/ 808856 h 1048181"/>
                <a:gd name="connsiteX15" fmla="*/ 6282048 w 9218298"/>
                <a:gd name="connsiteY15" fmla="*/ 1005409 h 1048181"/>
                <a:gd name="connsiteX16" fmla="*/ 6658063 w 9218298"/>
                <a:gd name="connsiteY16" fmla="*/ 800310 h 1048181"/>
                <a:gd name="connsiteX17" fmla="*/ 7042624 w 9218298"/>
                <a:gd name="connsiteY17" fmla="*/ 1013955 h 1048181"/>
                <a:gd name="connsiteX18" fmla="*/ 7512643 w 9218298"/>
                <a:gd name="connsiteY18" fmla="*/ 791765 h 1048181"/>
                <a:gd name="connsiteX19" fmla="*/ 7922841 w 9218298"/>
                <a:gd name="connsiteY19" fmla="*/ 1013955 h 1048181"/>
                <a:gd name="connsiteX20" fmla="*/ 8341585 w 9218298"/>
                <a:gd name="connsiteY20" fmla="*/ 800310 h 1048181"/>
                <a:gd name="connsiteX21" fmla="*/ 8803160 w 9218298"/>
                <a:gd name="connsiteY21" fmla="*/ 1045042 h 1048181"/>
                <a:gd name="connsiteX22" fmla="*/ 9179132 w 9218298"/>
                <a:gd name="connsiteY22" fmla="*/ 588141 h 1048181"/>
                <a:gd name="connsiteX23" fmla="*/ 8734691 w 9218298"/>
                <a:gd name="connsiteY23" fmla="*/ 99555 h 1048181"/>
                <a:gd name="connsiteX24" fmla="*/ 5008725 w 9218298"/>
                <a:gd name="connsiteY24" fmla="*/ 167922 h 1048181"/>
                <a:gd name="connsiteX25" fmla="*/ 718736 w 9218298"/>
                <a:gd name="connsiteY25" fmla="*/ 22643 h 1048181"/>
                <a:gd name="connsiteX26" fmla="*/ 9494 w 9218298"/>
                <a:gd name="connsiteY26" fmla="*/ 729586 h 1048181"/>
                <a:gd name="connsiteX0" fmla="*/ 9494 w 9218298"/>
                <a:gd name="connsiteY0" fmla="*/ 729586 h 1045098"/>
                <a:gd name="connsiteX1" fmla="*/ 351267 w 9218298"/>
                <a:gd name="connsiteY1" fmla="*/ 1013955 h 1045098"/>
                <a:gd name="connsiteX2" fmla="*/ 761465 w 9218298"/>
                <a:gd name="connsiteY2" fmla="*/ 808856 h 1045098"/>
                <a:gd name="connsiteX3" fmla="*/ 1171663 w 9218298"/>
                <a:gd name="connsiteY3" fmla="*/ 1031047 h 1045098"/>
                <a:gd name="connsiteX4" fmla="*/ 1616045 w 9218298"/>
                <a:gd name="connsiteY4" fmla="*/ 783219 h 1045098"/>
                <a:gd name="connsiteX5" fmla="*/ 2060426 w 9218298"/>
                <a:gd name="connsiteY5" fmla="*/ 1022501 h 1045098"/>
                <a:gd name="connsiteX6" fmla="*/ 2530445 w 9218298"/>
                <a:gd name="connsiteY6" fmla="*/ 808856 h 1045098"/>
                <a:gd name="connsiteX7" fmla="*/ 2983372 w 9218298"/>
                <a:gd name="connsiteY7" fmla="*/ 1013955 h 1045098"/>
                <a:gd name="connsiteX8" fmla="*/ 3427753 w 9218298"/>
                <a:gd name="connsiteY8" fmla="*/ 791765 h 1045098"/>
                <a:gd name="connsiteX9" fmla="*/ 3795222 w 9218298"/>
                <a:gd name="connsiteY9" fmla="*/ 1022501 h 1045098"/>
                <a:gd name="connsiteX10" fmla="*/ 4162691 w 9218298"/>
                <a:gd name="connsiteY10" fmla="*/ 791765 h 1045098"/>
                <a:gd name="connsiteX11" fmla="*/ 4555798 w 9218298"/>
                <a:gd name="connsiteY11" fmla="*/ 1031047 h 1045098"/>
                <a:gd name="connsiteX12" fmla="*/ 5017271 w 9218298"/>
                <a:gd name="connsiteY12" fmla="*/ 808856 h 1045098"/>
                <a:gd name="connsiteX13" fmla="*/ 5342011 w 9218298"/>
                <a:gd name="connsiteY13" fmla="*/ 1005409 h 1045098"/>
                <a:gd name="connsiteX14" fmla="*/ 5760755 w 9218298"/>
                <a:gd name="connsiteY14" fmla="*/ 808856 h 1045098"/>
                <a:gd name="connsiteX15" fmla="*/ 6282048 w 9218298"/>
                <a:gd name="connsiteY15" fmla="*/ 1005409 h 1045098"/>
                <a:gd name="connsiteX16" fmla="*/ 6658063 w 9218298"/>
                <a:gd name="connsiteY16" fmla="*/ 800310 h 1045098"/>
                <a:gd name="connsiteX17" fmla="*/ 7042624 w 9218298"/>
                <a:gd name="connsiteY17" fmla="*/ 1013955 h 1045098"/>
                <a:gd name="connsiteX18" fmla="*/ 7512643 w 9218298"/>
                <a:gd name="connsiteY18" fmla="*/ 791765 h 1045098"/>
                <a:gd name="connsiteX19" fmla="*/ 7922841 w 9218298"/>
                <a:gd name="connsiteY19" fmla="*/ 1013955 h 1045098"/>
                <a:gd name="connsiteX20" fmla="*/ 8341585 w 9218298"/>
                <a:gd name="connsiteY20" fmla="*/ 800310 h 1045098"/>
                <a:gd name="connsiteX21" fmla="*/ 8803160 w 9218298"/>
                <a:gd name="connsiteY21" fmla="*/ 1045042 h 1045098"/>
                <a:gd name="connsiteX22" fmla="*/ 9179132 w 9218298"/>
                <a:gd name="connsiteY22" fmla="*/ 588141 h 1045098"/>
                <a:gd name="connsiteX23" fmla="*/ 8734691 w 9218298"/>
                <a:gd name="connsiteY23" fmla="*/ 99555 h 1045098"/>
                <a:gd name="connsiteX24" fmla="*/ 5008725 w 9218298"/>
                <a:gd name="connsiteY24" fmla="*/ 167922 h 1045098"/>
                <a:gd name="connsiteX25" fmla="*/ 718736 w 9218298"/>
                <a:gd name="connsiteY25" fmla="*/ 22643 h 1045098"/>
                <a:gd name="connsiteX26" fmla="*/ 9494 w 9218298"/>
                <a:gd name="connsiteY26" fmla="*/ 729586 h 1045098"/>
                <a:gd name="connsiteX0" fmla="*/ 9494 w 9214083"/>
                <a:gd name="connsiteY0" fmla="*/ 729586 h 1031107"/>
                <a:gd name="connsiteX1" fmla="*/ 351267 w 9214083"/>
                <a:gd name="connsiteY1" fmla="*/ 1013955 h 1031107"/>
                <a:gd name="connsiteX2" fmla="*/ 761465 w 9214083"/>
                <a:gd name="connsiteY2" fmla="*/ 808856 h 1031107"/>
                <a:gd name="connsiteX3" fmla="*/ 1171663 w 9214083"/>
                <a:gd name="connsiteY3" fmla="*/ 1031047 h 1031107"/>
                <a:gd name="connsiteX4" fmla="*/ 1616045 w 9214083"/>
                <a:gd name="connsiteY4" fmla="*/ 783219 h 1031107"/>
                <a:gd name="connsiteX5" fmla="*/ 2060426 w 9214083"/>
                <a:gd name="connsiteY5" fmla="*/ 1022501 h 1031107"/>
                <a:gd name="connsiteX6" fmla="*/ 2530445 w 9214083"/>
                <a:gd name="connsiteY6" fmla="*/ 808856 h 1031107"/>
                <a:gd name="connsiteX7" fmla="*/ 2983372 w 9214083"/>
                <a:gd name="connsiteY7" fmla="*/ 1013955 h 1031107"/>
                <a:gd name="connsiteX8" fmla="*/ 3427753 w 9214083"/>
                <a:gd name="connsiteY8" fmla="*/ 791765 h 1031107"/>
                <a:gd name="connsiteX9" fmla="*/ 3795222 w 9214083"/>
                <a:gd name="connsiteY9" fmla="*/ 1022501 h 1031107"/>
                <a:gd name="connsiteX10" fmla="*/ 4162691 w 9214083"/>
                <a:gd name="connsiteY10" fmla="*/ 791765 h 1031107"/>
                <a:gd name="connsiteX11" fmla="*/ 4555798 w 9214083"/>
                <a:gd name="connsiteY11" fmla="*/ 1031047 h 1031107"/>
                <a:gd name="connsiteX12" fmla="*/ 5017271 w 9214083"/>
                <a:gd name="connsiteY12" fmla="*/ 808856 h 1031107"/>
                <a:gd name="connsiteX13" fmla="*/ 5342011 w 9214083"/>
                <a:gd name="connsiteY13" fmla="*/ 1005409 h 1031107"/>
                <a:gd name="connsiteX14" fmla="*/ 5760755 w 9214083"/>
                <a:gd name="connsiteY14" fmla="*/ 808856 h 1031107"/>
                <a:gd name="connsiteX15" fmla="*/ 6282048 w 9214083"/>
                <a:gd name="connsiteY15" fmla="*/ 1005409 h 1031107"/>
                <a:gd name="connsiteX16" fmla="*/ 6658063 w 9214083"/>
                <a:gd name="connsiteY16" fmla="*/ 800310 h 1031107"/>
                <a:gd name="connsiteX17" fmla="*/ 7042624 w 9214083"/>
                <a:gd name="connsiteY17" fmla="*/ 1013955 h 1031107"/>
                <a:gd name="connsiteX18" fmla="*/ 7512643 w 9214083"/>
                <a:gd name="connsiteY18" fmla="*/ 791765 h 1031107"/>
                <a:gd name="connsiteX19" fmla="*/ 7922841 w 9214083"/>
                <a:gd name="connsiteY19" fmla="*/ 1013955 h 1031107"/>
                <a:gd name="connsiteX20" fmla="*/ 8341585 w 9214083"/>
                <a:gd name="connsiteY20" fmla="*/ 800310 h 1031107"/>
                <a:gd name="connsiteX21" fmla="*/ 8863084 w 9214083"/>
                <a:gd name="connsiteY21" fmla="*/ 1029497 h 1031107"/>
                <a:gd name="connsiteX22" fmla="*/ 9179132 w 9214083"/>
                <a:gd name="connsiteY22" fmla="*/ 588141 h 1031107"/>
                <a:gd name="connsiteX23" fmla="*/ 8734691 w 9214083"/>
                <a:gd name="connsiteY23" fmla="*/ 99555 h 1031107"/>
                <a:gd name="connsiteX24" fmla="*/ 5008725 w 9214083"/>
                <a:gd name="connsiteY24" fmla="*/ 167922 h 1031107"/>
                <a:gd name="connsiteX25" fmla="*/ 718736 w 9214083"/>
                <a:gd name="connsiteY25" fmla="*/ 22643 h 1031107"/>
                <a:gd name="connsiteX26" fmla="*/ 9494 w 9214083"/>
                <a:gd name="connsiteY26" fmla="*/ 729586 h 1031107"/>
                <a:gd name="connsiteX0" fmla="*/ 9494 w 9224950"/>
                <a:gd name="connsiteY0" fmla="*/ 729586 h 1031107"/>
                <a:gd name="connsiteX1" fmla="*/ 351267 w 9224950"/>
                <a:gd name="connsiteY1" fmla="*/ 1013955 h 1031107"/>
                <a:gd name="connsiteX2" fmla="*/ 761465 w 9224950"/>
                <a:gd name="connsiteY2" fmla="*/ 808856 h 1031107"/>
                <a:gd name="connsiteX3" fmla="*/ 1171663 w 9224950"/>
                <a:gd name="connsiteY3" fmla="*/ 1031047 h 1031107"/>
                <a:gd name="connsiteX4" fmla="*/ 1616045 w 9224950"/>
                <a:gd name="connsiteY4" fmla="*/ 783219 h 1031107"/>
                <a:gd name="connsiteX5" fmla="*/ 2060426 w 9224950"/>
                <a:gd name="connsiteY5" fmla="*/ 1022501 h 1031107"/>
                <a:gd name="connsiteX6" fmla="*/ 2530445 w 9224950"/>
                <a:gd name="connsiteY6" fmla="*/ 808856 h 1031107"/>
                <a:gd name="connsiteX7" fmla="*/ 2983372 w 9224950"/>
                <a:gd name="connsiteY7" fmla="*/ 1013955 h 1031107"/>
                <a:gd name="connsiteX8" fmla="*/ 3427753 w 9224950"/>
                <a:gd name="connsiteY8" fmla="*/ 791765 h 1031107"/>
                <a:gd name="connsiteX9" fmla="*/ 3795222 w 9224950"/>
                <a:gd name="connsiteY9" fmla="*/ 1022501 h 1031107"/>
                <a:gd name="connsiteX10" fmla="*/ 4162691 w 9224950"/>
                <a:gd name="connsiteY10" fmla="*/ 791765 h 1031107"/>
                <a:gd name="connsiteX11" fmla="*/ 4555798 w 9224950"/>
                <a:gd name="connsiteY11" fmla="*/ 1031047 h 1031107"/>
                <a:gd name="connsiteX12" fmla="*/ 5017271 w 9224950"/>
                <a:gd name="connsiteY12" fmla="*/ 808856 h 1031107"/>
                <a:gd name="connsiteX13" fmla="*/ 5342011 w 9224950"/>
                <a:gd name="connsiteY13" fmla="*/ 1005409 h 1031107"/>
                <a:gd name="connsiteX14" fmla="*/ 5760755 w 9224950"/>
                <a:gd name="connsiteY14" fmla="*/ 808856 h 1031107"/>
                <a:gd name="connsiteX15" fmla="*/ 6282048 w 9224950"/>
                <a:gd name="connsiteY15" fmla="*/ 1005409 h 1031107"/>
                <a:gd name="connsiteX16" fmla="*/ 6658063 w 9224950"/>
                <a:gd name="connsiteY16" fmla="*/ 800310 h 1031107"/>
                <a:gd name="connsiteX17" fmla="*/ 7042624 w 9224950"/>
                <a:gd name="connsiteY17" fmla="*/ 1013955 h 1031107"/>
                <a:gd name="connsiteX18" fmla="*/ 7512643 w 9224950"/>
                <a:gd name="connsiteY18" fmla="*/ 791765 h 1031107"/>
                <a:gd name="connsiteX19" fmla="*/ 7922841 w 9224950"/>
                <a:gd name="connsiteY19" fmla="*/ 1013955 h 1031107"/>
                <a:gd name="connsiteX20" fmla="*/ 8341585 w 9224950"/>
                <a:gd name="connsiteY20" fmla="*/ 800310 h 1031107"/>
                <a:gd name="connsiteX21" fmla="*/ 8863084 w 9224950"/>
                <a:gd name="connsiteY21" fmla="*/ 1029497 h 1031107"/>
                <a:gd name="connsiteX22" fmla="*/ 9179132 w 9224950"/>
                <a:gd name="connsiteY22" fmla="*/ 588141 h 1031107"/>
                <a:gd name="connsiteX23" fmla="*/ 8734691 w 9224950"/>
                <a:gd name="connsiteY23" fmla="*/ 99555 h 1031107"/>
                <a:gd name="connsiteX24" fmla="*/ 5008725 w 9224950"/>
                <a:gd name="connsiteY24" fmla="*/ 167922 h 1031107"/>
                <a:gd name="connsiteX25" fmla="*/ 718736 w 9224950"/>
                <a:gd name="connsiteY25" fmla="*/ 22643 h 1031107"/>
                <a:gd name="connsiteX26" fmla="*/ 9494 w 9224950"/>
                <a:gd name="connsiteY26" fmla="*/ 729586 h 1031107"/>
                <a:gd name="connsiteX0" fmla="*/ 9494 w 9179233"/>
                <a:gd name="connsiteY0" fmla="*/ 729586 h 1031107"/>
                <a:gd name="connsiteX1" fmla="*/ 351267 w 9179233"/>
                <a:gd name="connsiteY1" fmla="*/ 1013955 h 1031107"/>
                <a:gd name="connsiteX2" fmla="*/ 761465 w 9179233"/>
                <a:gd name="connsiteY2" fmla="*/ 808856 h 1031107"/>
                <a:gd name="connsiteX3" fmla="*/ 1171663 w 9179233"/>
                <a:gd name="connsiteY3" fmla="*/ 1031047 h 1031107"/>
                <a:gd name="connsiteX4" fmla="*/ 1616045 w 9179233"/>
                <a:gd name="connsiteY4" fmla="*/ 783219 h 1031107"/>
                <a:gd name="connsiteX5" fmla="*/ 2060426 w 9179233"/>
                <a:gd name="connsiteY5" fmla="*/ 1022501 h 1031107"/>
                <a:gd name="connsiteX6" fmla="*/ 2530445 w 9179233"/>
                <a:gd name="connsiteY6" fmla="*/ 808856 h 1031107"/>
                <a:gd name="connsiteX7" fmla="*/ 2983372 w 9179233"/>
                <a:gd name="connsiteY7" fmla="*/ 1013955 h 1031107"/>
                <a:gd name="connsiteX8" fmla="*/ 3427753 w 9179233"/>
                <a:gd name="connsiteY8" fmla="*/ 791765 h 1031107"/>
                <a:gd name="connsiteX9" fmla="*/ 3795222 w 9179233"/>
                <a:gd name="connsiteY9" fmla="*/ 1022501 h 1031107"/>
                <a:gd name="connsiteX10" fmla="*/ 4162691 w 9179233"/>
                <a:gd name="connsiteY10" fmla="*/ 791765 h 1031107"/>
                <a:gd name="connsiteX11" fmla="*/ 4555798 w 9179233"/>
                <a:gd name="connsiteY11" fmla="*/ 1031047 h 1031107"/>
                <a:gd name="connsiteX12" fmla="*/ 5017271 w 9179233"/>
                <a:gd name="connsiteY12" fmla="*/ 808856 h 1031107"/>
                <a:gd name="connsiteX13" fmla="*/ 5342011 w 9179233"/>
                <a:gd name="connsiteY13" fmla="*/ 1005409 h 1031107"/>
                <a:gd name="connsiteX14" fmla="*/ 5760755 w 9179233"/>
                <a:gd name="connsiteY14" fmla="*/ 808856 h 1031107"/>
                <a:gd name="connsiteX15" fmla="*/ 6282048 w 9179233"/>
                <a:gd name="connsiteY15" fmla="*/ 1005409 h 1031107"/>
                <a:gd name="connsiteX16" fmla="*/ 6658063 w 9179233"/>
                <a:gd name="connsiteY16" fmla="*/ 800310 h 1031107"/>
                <a:gd name="connsiteX17" fmla="*/ 7042624 w 9179233"/>
                <a:gd name="connsiteY17" fmla="*/ 1013955 h 1031107"/>
                <a:gd name="connsiteX18" fmla="*/ 7512643 w 9179233"/>
                <a:gd name="connsiteY18" fmla="*/ 791765 h 1031107"/>
                <a:gd name="connsiteX19" fmla="*/ 7922841 w 9179233"/>
                <a:gd name="connsiteY19" fmla="*/ 1013955 h 1031107"/>
                <a:gd name="connsiteX20" fmla="*/ 8341585 w 9179233"/>
                <a:gd name="connsiteY20" fmla="*/ 800310 h 1031107"/>
                <a:gd name="connsiteX21" fmla="*/ 8863084 w 9179233"/>
                <a:gd name="connsiteY21" fmla="*/ 1029497 h 1031107"/>
                <a:gd name="connsiteX22" fmla="*/ 9179132 w 9179233"/>
                <a:gd name="connsiteY22" fmla="*/ 588141 h 1031107"/>
                <a:gd name="connsiteX23" fmla="*/ 8734691 w 9179233"/>
                <a:gd name="connsiteY23" fmla="*/ 99555 h 1031107"/>
                <a:gd name="connsiteX24" fmla="*/ 5008725 w 9179233"/>
                <a:gd name="connsiteY24" fmla="*/ 167922 h 1031107"/>
                <a:gd name="connsiteX25" fmla="*/ 718736 w 9179233"/>
                <a:gd name="connsiteY25" fmla="*/ 22643 h 1031107"/>
                <a:gd name="connsiteX26" fmla="*/ 9494 w 9179233"/>
                <a:gd name="connsiteY26" fmla="*/ 729586 h 103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179233" h="1031107">
                  <a:moveTo>
                    <a:pt x="9494" y="729586"/>
                  </a:moveTo>
                  <a:cubicBezTo>
                    <a:pt x="16734" y="988071"/>
                    <a:pt x="225939" y="1000743"/>
                    <a:pt x="351267" y="1013955"/>
                  </a:cubicBezTo>
                  <a:cubicBezTo>
                    <a:pt x="476595" y="1027167"/>
                    <a:pt x="624732" y="806007"/>
                    <a:pt x="761465" y="808856"/>
                  </a:cubicBezTo>
                  <a:cubicBezTo>
                    <a:pt x="898198" y="811705"/>
                    <a:pt x="1029233" y="1035320"/>
                    <a:pt x="1171663" y="1031047"/>
                  </a:cubicBezTo>
                  <a:cubicBezTo>
                    <a:pt x="1314093" y="1026774"/>
                    <a:pt x="1467918" y="784643"/>
                    <a:pt x="1616045" y="783219"/>
                  </a:cubicBezTo>
                  <a:cubicBezTo>
                    <a:pt x="1764172" y="781795"/>
                    <a:pt x="1908026" y="1018228"/>
                    <a:pt x="2060426" y="1022501"/>
                  </a:cubicBezTo>
                  <a:cubicBezTo>
                    <a:pt x="2212826" y="1026774"/>
                    <a:pt x="2376621" y="810280"/>
                    <a:pt x="2530445" y="808856"/>
                  </a:cubicBezTo>
                  <a:cubicBezTo>
                    <a:pt x="2684269" y="807432"/>
                    <a:pt x="2833821" y="1016803"/>
                    <a:pt x="2983372" y="1013955"/>
                  </a:cubicBezTo>
                  <a:cubicBezTo>
                    <a:pt x="3132923" y="1011107"/>
                    <a:pt x="3292445" y="790341"/>
                    <a:pt x="3427753" y="791765"/>
                  </a:cubicBezTo>
                  <a:cubicBezTo>
                    <a:pt x="3563061" y="793189"/>
                    <a:pt x="3672732" y="1022501"/>
                    <a:pt x="3795222" y="1022501"/>
                  </a:cubicBezTo>
                  <a:cubicBezTo>
                    <a:pt x="3917712" y="1022501"/>
                    <a:pt x="4035928" y="790341"/>
                    <a:pt x="4162691" y="791765"/>
                  </a:cubicBezTo>
                  <a:cubicBezTo>
                    <a:pt x="4289454" y="793189"/>
                    <a:pt x="4413368" y="1028199"/>
                    <a:pt x="4555798" y="1031047"/>
                  </a:cubicBezTo>
                  <a:cubicBezTo>
                    <a:pt x="4698228" y="1033895"/>
                    <a:pt x="4886236" y="813129"/>
                    <a:pt x="5017271" y="808856"/>
                  </a:cubicBezTo>
                  <a:cubicBezTo>
                    <a:pt x="5148306" y="804583"/>
                    <a:pt x="5218097" y="1005409"/>
                    <a:pt x="5342011" y="1005409"/>
                  </a:cubicBezTo>
                  <a:cubicBezTo>
                    <a:pt x="5465925" y="1005409"/>
                    <a:pt x="5604082" y="808856"/>
                    <a:pt x="5760755" y="808856"/>
                  </a:cubicBezTo>
                  <a:cubicBezTo>
                    <a:pt x="5917428" y="808856"/>
                    <a:pt x="6132497" y="1006833"/>
                    <a:pt x="6282048" y="1005409"/>
                  </a:cubicBezTo>
                  <a:cubicBezTo>
                    <a:pt x="6431599" y="1003985"/>
                    <a:pt x="6531300" y="798886"/>
                    <a:pt x="6658063" y="800310"/>
                  </a:cubicBezTo>
                  <a:cubicBezTo>
                    <a:pt x="6784826" y="801734"/>
                    <a:pt x="6900194" y="1015379"/>
                    <a:pt x="7042624" y="1013955"/>
                  </a:cubicBezTo>
                  <a:cubicBezTo>
                    <a:pt x="7185054" y="1012531"/>
                    <a:pt x="7365940" y="791765"/>
                    <a:pt x="7512643" y="791765"/>
                  </a:cubicBezTo>
                  <a:cubicBezTo>
                    <a:pt x="7659346" y="791765"/>
                    <a:pt x="7784684" y="1012531"/>
                    <a:pt x="7922841" y="1013955"/>
                  </a:cubicBezTo>
                  <a:cubicBezTo>
                    <a:pt x="8060998" y="1015379"/>
                    <a:pt x="8184878" y="797720"/>
                    <a:pt x="8341585" y="800310"/>
                  </a:cubicBezTo>
                  <a:cubicBezTo>
                    <a:pt x="8498292" y="802900"/>
                    <a:pt x="8672129" y="1033770"/>
                    <a:pt x="8863084" y="1029497"/>
                  </a:cubicBezTo>
                  <a:cubicBezTo>
                    <a:pt x="9054039" y="1025224"/>
                    <a:pt x="9174849" y="820853"/>
                    <a:pt x="9179132" y="588141"/>
                  </a:cubicBezTo>
                  <a:cubicBezTo>
                    <a:pt x="9183415" y="355429"/>
                    <a:pt x="9053094" y="107414"/>
                    <a:pt x="8734691" y="99555"/>
                  </a:cubicBezTo>
                  <a:cubicBezTo>
                    <a:pt x="8416288" y="91696"/>
                    <a:pt x="6344717" y="180741"/>
                    <a:pt x="5008725" y="167922"/>
                  </a:cubicBezTo>
                  <a:cubicBezTo>
                    <a:pt x="3672733" y="155103"/>
                    <a:pt x="1551941" y="-70968"/>
                    <a:pt x="718736" y="22643"/>
                  </a:cubicBezTo>
                  <a:cubicBezTo>
                    <a:pt x="-114469" y="116254"/>
                    <a:pt x="2254" y="471101"/>
                    <a:pt x="9494" y="729586"/>
                  </a:cubicBezTo>
                  <a:close/>
                </a:path>
              </a:pathLst>
            </a:custGeom>
            <a:solidFill>
              <a:srgbClr val="C3E1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237312"/>
            <a:ext cx="6400800" cy="40960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033DBD"/>
                </a:solidFill>
              </a:rPr>
              <a:t>Забота с первых дней жизни. </a:t>
            </a:r>
            <a:endParaRPr lang="ru-RU" sz="2000" dirty="0">
              <a:solidFill>
                <a:srgbClr val="033DBD"/>
              </a:solidFill>
            </a:endParaRPr>
          </a:p>
        </p:txBody>
      </p:sp>
      <p:pic>
        <p:nvPicPr>
          <p:cNvPr id="1027" name="Picture 3" descr="D:\НАНОДЕТСТВО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567" y="188640"/>
            <a:ext cx="1669094" cy="66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260648"/>
            <a:ext cx="42405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Почему вода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Smart </a:t>
            </a:r>
            <a:r>
              <a:rPr lang="en-US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anose="02040502050405020303" pitchFamily="18" charset="0"/>
              </a:rPr>
              <a:t>baby</a:t>
            </a: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anose="02040502050405020303" pitchFamily="18" charset="0"/>
              </a:rPr>
              <a:t>?</a:t>
            </a:r>
            <a:endParaRPr lang="ru-RU" sz="2800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Georgia" panose="02040502050405020303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172400" y="5877272"/>
            <a:ext cx="721261" cy="720080"/>
            <a:chOff x="8172400" y="5877272"/>
            <a:chExt cx="721261" cy="720080"/>
          </a:xfrm>
        </p:grpSpPr>
        <p:sp>
          <p:nvSpPr>
            <p:cNvPr id="6" name="Овал 5"/>
            <p:cNvSpPr/>
            <p:nvPr/>
          </p:nvSpPr>
          <p:spPr>
            <a:xfrm>
              <a:off x="8172400" y="5877272"/>
              <a:ext cx="720080" cy="7200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8194431" y="5877272"/>
              <a:ext cx="699230" cy="707886"/>
            </a:xfrm>
            <a:prstGeom prst="rect">
              <a:avLst/>
            </a:prstGeom>
            <a:noFill/>
            <a:effectLst>
              <a:glow rad="101600">
                <a:schemeClr val="bg1">
                  <a:alpha val="40000"/>
                </a:schemeClr>
              </a:glow>
            </a:effec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ru-RU" sz="4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9000">
                        <a:schemeClr val="bg1">
                          <a:lumMod val="95000"/>
                        </a:schemeClr>
                      </a:gs>
                      <a:gs pos="50000">
                        <a:schemeClr val="bg1">
                          <a:lumMod val="95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0+</a:t>
              </a:r>
              <a:endPara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9000">
                      <a:schemeClr val="bg1">
                        <a:lumMod val="95000"/>
                      </a:schemeClr>
                    </a:gs>
                    <a:gs pos="50000">
                      <a:schemeClr val="bg1">
                        <a:lumMod val="95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83568" y="1556792"/>
            <a:ext cx="720080" cy="720080"/>
            <a:chOff x="8172400" y="5877272"/>
            <a:chExt cx="720080" cy="720080"/>
          </a:xfrm>
        </p:grpSpPr>
        <p:sp>
          <p:nvSpPr>
            <p:cNvPr id="16" name="Овал 15"/>
            <p:cNvSpPr/>
            <p:nvPr/>
          </p:nvSpPr>
          <p:spPr>
            <a:xfrm>
              <a:off x="8172400" y="5877272"/>
              <a:ext cx="720080" cy="720080"/>
            </a:xfrm>
            <a:prstGeom prst="ellipse">
              <a:avLst/>
            </a:prstGeom>
            <a:solidFill>
              <a:srgbClr val="C3E1FD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8310264" y="5877272"/>
              <a:ext cx="444352" cy="707886"/>
            </a:xfrm>
            <a:prstGeom prst="rect">
              <a:avLst/>
            </a:prstGeom>
            <a:noFill/>
            <a:effectLst>
              <a:glow rad="101600">
                <a:schemeClr val="bg1">
                  <a:alpha val="40000"/>
                </a:schemeClr>
              </a:glow>
            </a:effec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ru-RU" sz="4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9000">
                        <a:schemeClr val="bg1">
                          <a:lumMod val="95000"/>
                        </a:schemeClr>
                      </a:gs>
                      <a:gs pos="50000">
                        <a:schemeClr val="bg1">
                          <a:lumMod val="95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</a:t>
              </a:r>
              <a:endPara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9000">
                      <a:schemeClr val="bg1">
                        <a:lumMod val="95000"/>
                      </a:schemeClr>
                    </a:gs>
                    <a:gs pos="50000">
                      <a:schemeClr val="bg1">
                        <a:lumMod val="95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67483" y="2552710"/>
            <a:ext cx="720080" cy="720080"/>
            <a:chOff x="8172400" y="5877272"/>
            <a:chExt cx="720080" cy="720080"/>
          </a:xfrm>
        </p:grpSpPr>
        <p:sp>
          <p:nvSpPr>
            <p:cNvPr id="19" name="Овал 18"/>
            <p:cNvSpPr/>
            <p:nvPr/>
          </p:nvSpPr>
          <p:spPr>
            <a:xfrm>
              <a:off x="8172400" y="5877272"/>
              <a:ext cx="720080" cy="72008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8310264" y="5877272"/>
              <a:ext cx="444352" cy="707886"/>
            </a:xfrm>
            <a:prstGeom prst="rect">
              <a:avLst/>
            </a:prstGeom>
            <a:noFill/>
            <a:effectLst>
              <a:glow rad="101600">
                <a:schemeClr val="bg1">
                  <a:alpha val="40000"/>
                </a:schemeClr>
              </a:glow>
            </a:effec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ru-RU" sz="4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9000">
                        <a:schemeClr val="bg1">
                          <a:lumMod val="95000"/>
                        </a:schemeClr>
                      </a:gs>
                      <a:gs pos="50000">
                        <a:schemeClr val="bg1">
                          <a:lumMod val="95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2</a:t>
              </a:r>
              <a:endPara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9000">
                      <a:schemeClr val="bg1">
                        <a:lumMod val="95000"/>
                      </a:schemeClr>
                    </a:gs>
                    <a:gs pos="50000">
                      <a:schemeClr val="bg1">
                        <a:lumMod val="95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85581" y="3528636"/>
            <a:ext cx="720080" cy="720080"/>
            <a:chOff x="8172400" y="5877272"/>
            <a:chExt cx="720080" cy="720080"/>
          </a:xfrm>
        </p:grpSpPr>
        <p:sp>
          <p:nvSpPr>
            <p:cNvPr id="22" name="Овал 21"/>
            <p:cNvSpPr/>
            <p:nvPr/>
          </p:nvSpPr>
          <p:spPr>
            <a:xfrm>
              <a:off x="8172400" y="5877272"/>
              <a:ext cx="720080" cy="72008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8310264" y="5877272"/>
              <a:ext cx="444352" cy="707886"/>
            </a:xfrm>
            <a:prstGeom prst="rect">
              <a:avLst/>
            </a:prstGeom>
            <a:noFill/>
            <a:effectLst>
              <a:glow rad="101600">
                <a:schemeClr val="bg1">
                  <a:alpha val="40000"/>
                </a:schemeClr>
              </a:glow>
            </a:effec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ru-RU" sz="4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9000">
                        <a:schemeClr val="bg1">
                          <a:lumMod val="95000"/>
                        </a:schemeClr>
                      </a:gs>
                      <a:gs pos="50000">
                        <a:schemeClr val="bg1">
                          <a:lumMod val="95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3</a:t>
              </a:r>
              <a:endPara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9000">
                      <a:schemeClr val="bg1">
                        <a:lumMod val="95000"/>
                      </a:schemeClr>
                    </a:gs>
                    <a:gs pos="50000">
                      <a:schemeClr val="bg1">
                        <a:lumMod val="95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59401" y="4488550"/>
            <a:ext cx="720080" cy="720080"/>
            <a:chOff x="8172400" y="5877272"/>
            <a:chExt cx="720080" cy="720080"/>
          </a:xfrm>
        </p:grpSpPr>
        <p:sp>
          <p:nvSpPr>
            <p:cNvPr id="25" name="Овал 24"/>
            <p:cNvSpPr/>
            <p:nvPr/>
          </p:nvSpPr>
          <p:spPr>
            <a:xfrm>
              <a:off x="8172400" y="5877272"/>
              <a:ext cx="720080" cy="72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8310264" y="5877272"/>
              <a:ext cx="444352" cy="707886"/>
            </a:xfrm>
            <a:prstGeom prst="rect">
              <a:avLst/>
            </a:prstGeom>
            <a:noFill/>
            <a:effectLst>
              <a:glow rad="101600">
                <a:schemeClr val="bg1">
                  <a:alpha val="40000"/>
                </a:schemeClr>
              </a:glow>
            </a:effec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ru-RU" sz="4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9000">
                        <a:schemeClr val="bg1">
                          <a:lumMod val="95000"/>
                        </a:schemeClr>
                      </a:gs>
                      <a:gs pos="50000">
                        <a:schemeClr val="bg1">
                          <a:lumMod val="95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4</a:t>
              </a:r>
              <a:endPara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9000">
                      <a:schemeClr val="bg1">
                        <a:lumMod val="95000"/>
                      </a:schemeClr>
                    </a:gs>
                    <a:gs pos="50000">
                      <a:schemeClr val="bg1">
                        <a:lumMod val="95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547664" y="3426721"/>
            <a:ext cx="6840760" cy="9239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547664" y="4416542"/>
            <a:ext cx="684076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547664" y="1484784"/>
            <a:ext cx="6840760" cy="923910"/>
          </a:xfrm>
          <a:prstGeom prst="rect">
            <a:avLst/>
          </a:prstGeom>
          <a:solidFill>
            <a:srgbClr val="C3E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547664" y="2474605"/>
            <a:ext cx="6840760" cy="86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1547664" y="1499332"/>
            <a:ext cx="6840760" cy="909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 smtClean="0">
                <a:solidFill>
                  <a:srgbClr val="033DBD"/>
                </a:solidFill>
              </a:rPr>
              <a:t>Вода питьевая природная артезианская очищенная ВЫСШЕЙ КАТЕГОРИИ КАЧЕСТВА</a:t>
            </a: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1547664" y="2476999"/>
            <a:ext cx="6840760" cy="909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 smtClean="0">
                <a:solidFill>
                  <a:srgbClr val="033DBD"/>
                </a:solidFill>
              </a:rPr>
              <a:t>Вода добыта: скважина № 2197 глубина скважины 120 м! Россия, Ростовская область, Каменского р-на, </a:t>
            </a:r>
            <a:r>
              <a:rPr lang="ru-RU" sz="1600" dirty="0" err="1" smtClean="0">
                <a:solidFill>
                  <a:srgbClr val="033DBD"/>
                </a:solidFill>
              </a:rPr>
              <a:t>Волченского</a:t>
            </a:r>
            <a:r>
              <a:rPr lang="ru-RU" sz="1600" dirty="0" smtClean="0">
                <a:solidFill>
                  <a:srgbClr val="033DBD"/>
                </a:solidFill>
              </a:rPr>
              <a:t> поселения, хутора Берёзка, балка </a:t>
            </a:r>
            <a:r>
              <a:rPr lang="ru-RU" sz="1600" dirty="0" err="1" smtClean="0">
                <a:solidFill>
                  <a:srgbClr val="033DBD"/>
                </a:solidFill>
              </a:rPr>
              <a:t>Рассыпуха</a:t>
            </a:r>
            <a:r>
              <a:rPr lang="ru-RU" sz="1600" dirty="0" smtClean="0">
                <a:solidFill>
                  <a:srgbClr val="033DBD"/>
                </a:solidFill>
              </a:rPr>
              <a:t>.</a:t>
            </a:r>
            <a:endParaRPr lang="ru-RU" sz="1600" dirty="0">
              <a:solidFill>
                <a:srgbClr val="033DBD"/>
              </a:solidFill>
            </a:endParaRPr>
          </a:p>
        </p:txBody>
      </p:sp>
      <p:sp>
        <p:nvSpPr>
          <p:cNvPr id="32" name="Подзаголовок 2"/>
          <p:cNvSpPr txBox="1">
            <a:spLocks/>
          </p:cNvSpPr>
          <p:nvPr/>
        </p:nvSpPr>
        <p:spPr>
          <a:xfrm>
            <a:off x="1547664" y="3426721"/>
            <a:ext cx="6840760" cy="909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 smtClean="0">
                <a:solidFill>
                  <a:srgbClr val="033DBD"/>
                </a:solidFill>
              </a:rPr>
              <a:t>Качество детской воды Смарт </a:t>
            </a:r>
            <a:r>
              <a:rPr lang="ru-RU" sz="1600" dirty="0" err="1" smtClean="0">
                <a:solidFill>
                  <a:srgbClr val="033DBD"/>
                </a:solidFill>
              </a:rPr>
              <a:t>беби</a:t>
            </a:r>
            <a:r>
              <a:rPr lang="ru-RU" sz="1600" dirty="0" smtClean="0">
                <a:solidFill>
                  <a:srgbClr val="033DBD"/>
                </a:solidFill>
              </a:rPr>
              <a:t> соответствует ГОСТу</a:t>
            </a:r>
            <a:endParaRPr lang="ru-RU" sz="1600" dirty="0">
              <a:solidFill>
                <a:srgbClr val="033DBD"/>
              </a:solidFill>
            </a:endParaRPr>
          </a:p>
        </p:txBody>
      </p:sp>
      <p:sp>
        <p:nvSpPr>
          <p:cNvPr id="33" name="Подзаголовок 2"/>
          <p:cNvSpPr txBox="1">
            <a:spLocks/>
          </p:cNvSpPr>
          <p:nvPr/>
        </p:nvSpPr>
        <p:spPr>
          <a:xfrm>
            <a:off x="1547664" y="4416542"/>
            <a:ext cx="6840760" cy="909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 smtClean="0">
                <a:solidFill>
                  <a:srgbClr val="033DBD"/>
                </a:solidFill>
              </a:rPr>
              <a:t>Высокое </a:t>
            </a:r>
            <a:r>
              <a:rPr lang="ru-RU" sz="1600" b="1" dirty="0">
                <a:solidFill>
                  <a:srgbClr val="033DBD"/>
                </a:solidFill>
              </a:rPr>
              <a:t>качество </a:t>
            </a:r>
            <a:r>
              <a:rPr lang="ru-RU" sz="1600" b="1" dirty="0" smtClean="0">
                <a:solidFill>
                  <a:srgbClr val="033DBD"/>
                </a:solidFill>
              </a:rPr>
              <a:t>воды</a:t>
            </a:r>
            <a:r>
              <a:rPr lang="ru-RU" sz="1600" b="1" dirty="0">
                <a:solidFill>
                  <a:srgbClr val="033DBD"/>
                </a:solidFill>
              </a:rPr>
              <a:t> </a:t>
            </a:r>
            <a:r>
              <a:rPr lang="ru-RU" sz="1600" dirty="0">
                <a:solidFill>
                  <a:srgbClr val="033DBD"/>
                </a:solidFill>
              </a:rPr>
              <a:t>достигается производственным процессом, предусматривающим строгие санитарные условия и </a:t>
            </a:r>
            <a:r>
              <a:rPr lang="ru-RU" sz="1600" b="1" dirty="0">
                <a:solidFill>
                  <a:srgbClr val="033DBD"/>
                </a:solidFill>
              </a:rPr>
              <a:t>непрерывный контроль качества.</a:t>
            </a:r>
            <a:r>
              <a:rPr lang="ru-RU" sz="1600" dirty="0" smtClean="0">
                <a:solidFill>
                  <a:srgbClr val="033DBD"/>
                </a:solidFill>
              </a:rPr>
              <a:t> </a:t>
            </a:r>
            <a:endParaRPr lang="ru-RU" sz="1600" dirty="0">
              <a:solidFill>
                <a:srgbClr val="033D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12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Смарт беби вода\презентация\Без-имени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53652"/>
            <a:ext cx="5148064" cy="620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-3818" y="1"/>
            <a:ext cx="9163392" cy="980728"/>
            <a:chOff x="-3818" y="0"/>
            <a:chExt cx="9163392" cy="1166973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rgbClr val="C3E1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-3818" y="492450"/>
              <a:ext cx="9163392" cy="674523"/>
            </a:xfrm>
            <a:custGeom>
              <a:avLst/>
              <a:gdLst>
                <a:gd name="connsiteX0" fmla="*/ 8002 w 9232956"/>
                <a:gd name="connsiteY0" fmla="*/ 794954 h 1034296"/>
                <a:gd name="connsiteX1" fmla="*/ 384017 w 9232956"/>
                <a:gd name="connsiteY1" fmla="*/ 1017144 h 1034296"/>
                <a:gd name="connsiteX2" fmla="*/ 794215 w 9232956"/>
                <a:gd name="connsiteY2" fmla="*/ 812045 h 1034296"/>
                <a:gd name="connsiteX3" fmla="*/ 1204413 w 9232956"/>
                <a:gd name="connsiteY3" fmla="*/ 1034236 h 1034296"/>
                <a:gd name="connsiteX4" fmla="*/ 1648795 w 9232956"/>
                <a:gd name="connsiteY4" fmla="*/ 786408 h 1034296"/>
                <a:gd name="connsiteX5" fmla="*/ 2093176 w 9232956"/>
                <a:gd name="connsiteY5" fmla="*/ 1025690 h 1034296"/>
                <a:gd name="connsiteX6" fmla="*/ 2563195 w 9232956"/>
                <a:gd name="connsiteY6" fmla="*/ 812045 h 1034296"/>
                <a:gd name="connsiteX7" fmla="*/ 3016122 w 9232956"/>
                <a:gd name="connsiteY7" fmla="*/ 1017144 h 1034296"/>
                <a:gd name="connsiteX8" fmla="*/ 3460503 w 9232956"/>
                <a:gd name="connsiteY8" fmla="*/ 794954 h 1034296"/>
                <a:gd name="connsiteX9" fmla="*/ 3827972 w 9232956"/>
                <a:gd name="connsiteY9" fmla="*/ 1025690 h 1034296"/>
                <a:gd name="connsiteX10" fmla="*/ 4195441 w 9232956"/>
                <a:gd name="connsiteY10" fmla="*/ 794954 h 1034296"/>
                <a:gd name="connsiteX11" fmla="*/ 4588548 w 9232956"/>
                <a:gd name="connsiteY11" fmla="*/ 1034236 h 1034296"/>
                <a:gd name="connsiteX12" fmla="*/ 5050021 w 9232956"/>
                <a:gd name="connsiteY12" fmla="*/ 812045 h 1034296"/>
                <a:gd name="connsiteX13" fmla="*/ 5374761 w 9232956"/>
                <a:gd name="connsiteY13" fmla="*/ 1008598 h 1034296"/>
                <a:gd name="connsiteX14" fmla="*/ 5793505 w 9232956"/>
                <a:gd name="connsiteY14" fmla="*/ 812045 h 1034296"/>
                <a:gd name="connsiteX15" fmla="*/ 6314798 w 9232956"/>
                <a:gd name="connsiteY15" fmla="*/ 1008598 h 1034296"/>
                <a:gd name="connsiteX16" fmla="*/ 6690813 w 9232956"/>
                <a:gd name="connsiteY16" fmla="*/ 803499 h 1034296"/>
                <a:gd name="connsiteX17" fmla="*/ 7075374 w 9232956"/>
                <a:gd name="connsiteY17" fmla="*/ 1017144 h 1034296"/>
                <a:gd name="connsiteX18" fmla="*/ 7545393 w 9232956"/>
                <a:gd name="connsiteY18" fmla="*/ 794954 h 1034296"/>
                <a:gd name="connsiteX19" fmla="*/ 7955591 w 9232956"/>
                <a:gd name="connsiteY19" fmla="*/ 1017144 h 1034296"/>
                <a:gd name="connsiteX20" fmla="*/ 8374335 w 9232956"/>
                <a:gd name="connsiteY20" fmla="*/ 803499 h 1034296"/>
                <a:gd name="connsiteX21" fmla="*/ 8775987 w 9232956"/>
                <a:gd name="connsiteY21" fmla="*/ 1017144 h 1034296"/>
                <a:gd name="connsiteX22" fmla="*/ 9177639 w 9232956"/>
                <a:gd name="connsiteY22" fmla="*/ 777862 h 1034296"/>
                <a:gd name="connsiteX23" fmla="*/ 8767441 w 9232956"/>
                <a:gd name="connsiteY23" fmla="*/ 102744 h 1034296"/>
                <a:gd name="connsiteX24" fmla="*/ 5041475 w 9232956"/>
                <a:gd name="connsiteY24" fmla="*/ 171111 h 1034296"/>
                <a:gd name="connsiteX25" fmla="*/ 751486 w 9232956"/>
                <a:gd name="connsiteY25" fmla="*/ 25832 h 1034296"/>
                <a:gd name="connsiteX26" fmla="*/ 8002 w 9232956"/>
                <a:gd name="connsiteY26" fmla="*/ 794954 h 1034296"/>
                <a:gd name="connsiteX0" fmla="*/ 11133 w 9116239"/>
                <a:gd name="connsiteY0" fmla="*/ 861447 h 1038612"/>
                <a:gd name="connsiteX1" fmla="*/ 267300 w 9116239"/>
                <a:gd name="connsiteY1" fmla="*/ 1021460 h 1038612"/>
                <a:gd name="connsiteX2" fmla="*/ 677498 w 9116239"/>
                <a:gd name="connsiteY2" fmla="*/ 816361 h 1038612"/>
                <a:gd name="connsiteX3" fmla="*/ 1087696 w 9116239"/>
                <a:gd name="connsiteY3" fmla="*/ 1038552 h 1038612"/>
                <a:gd name="connsiteX4" fmla="*/ 1532078 w 9116239"/>
                <a:gd name="connsiteY4" fmla="*/ 790724 h 1038612"/>
                <a:gd name="connsiteX5" fmla="*/ 1976459 w 9116239"/>
                <a:gd name="connsiteY5" fmla="*/ 1030006 h 1038612"/>
                <a:gd name="connsiteX6" fmla="*/ 2446478 w 9116239"/>
                <a:gd name="connsiteY6" fmla="*/ 816361 h 1038612"/>
                <a:gd name="connsiteX7" fmla="*/ 2899405 w 9116239"/>
                <a:gd name="connsiteY7" fmla="*/ 1021460 h 1038612"/>
                <a:gd name="connsiteX8" fmla="*/ 3343786 w 9116239"/>
                <a:gd name="connsiteY8" fmla="*/ 799270 h 1038612"/>
                <a:gd name="connsiteX9" fmla="*/ 3711255 w 9116239"/>
                <a:gd name="connsiteY9" fmla="*/ 1030006 h 1038612"/>
                <a:gd name="connsiteX10" fmla="*/ 4078724 w 9116239"/>
                <a:gd name="connsiteY10" fmla="*/ 799270 h 1038612"/>
                <a:gd name="connsiteX11" fmla="*/ 4471831 w 9116239"/>
                <a:gd name="connsiteY11" fmla="*/ 1038552 h 1038612"/>
                <a:gd name="connsiteX12" fmla="*/ 4933304 w 9116239"/>
                <a:gd name="connsiteY12" fmla="*/ 816361 h 1038612"/>
                <a:gd name="connsiteX13" fmla="*/ 5258044 w 9116239"/>
                <a:gd name="connsiteY13" fmla="*/ 1012914 h 1038612"/>
                <a:gd name="connsiteX14" fmla="*/ 5676788 w 9116239"/>
                <a:gd name="connsiteY14" fmla="*/ 816361 h 1038612"/>
                <a:gd name="connsiteX15" fmla="*/ 6198081 w 9116239"/>
                <a:gd name="connsiteY15" fmla="*/ 1012914 h 1038612"/>
                <a:gd name="connsiteX16" fmla="*/ 6574096 w 9116239"/>
                <a:gd name="connsiteY16" fmla="*/ 807815 h 1038612"/>
                <a:gd name="connsiteX17" fmla="*/ 6958657 w 9116239"/>
                <a:gd name="connsiteY17" fmla="*/ 1021460 h 1038612"/>
                <a:gd name="connsiteX18" fmla="*/ 7428676 w 9116239"/>
                <a:gd name="connsiteY18" fmla="*/ 799270 h 1038612"/>
                <a:gd name="connsiteX19" fmla="*/ 7838874 w 9116239"/>
                <a:gd name="connsiteY19" fmla="*/ 1021460 h 1038612"/>
                <a:gd name="connsiteX20" fmla="*/ 8257618 w 9116239"/>
                <a:gd name="connsiteY20" fmla="*/ 807815 h 1038612"/>
                <a:gd name="connsiteX21" fmla="*/ 8659270 w 9116239"/>
                <a:gd name="connsiteY21" fmla="*/ 1021460 h 1038612"/>
                <a:gd name="connsiteX22" fmla="*/ 9060922 w 9116239"/>
                <a:gd name="connsiteY22" fmla="*/ 782178 h 1038612"/>
                <a:gd name="connsiteX23" fmla="*/ 8650724 w 9116239"/>
                <a:gd name="connsiteY23" fmla="*/ 107060 h 1038612"/>
                <a:gd name="connsiteX24" fmla="*/ 4924758 w 9116239"/>
                <a:gd name="connsiteY24" fmla="*/ 175427 h 1038612"/>
                <a:gd name="connsiteX25" fmla="*/ 634769 w 9116239"/>
                <a:gd name="connsiteY25" fmla="*/ 30148 h 1038612"/>
                <a:gd name="connsiteX26" fmla="*/ 11133 w 9116239"/>
                <a:gd name="connsiteY26" fmla="*/ 861447 h 1038612"/>
                <a:gd name="connsiteX0" fmla="*/ 8703 w 9199415"/>
                <a:gd name="connsiteY0" fmla="*/ 729588 h 1031109"/>
                <a:gd name="connsiteX1" fmla="*/ 350476 w 9199415"/>
                <a:gd name="connsiteY1" fmla="*/ 1013957 h 1031109"/>
                <a:gd name="connsiteX2" fmla="*/ 760674 w 9199415"/>
                <a:gd name="connsiteY2" fmla="*/ 808858 h 1031109"/>
                <a:gd name="connsiteX3" fmla="*/ 1170872 w 9199415"/>
                <a:gd name="connsiteY3" fmla="*/ 1031049 h 1031109"/>
                <a:gd name="connsiteX4" fmla="*/ 1615254 w 9199415"/>
                <a:gd name="connsiteY4" fmla="*/ 783221 h 1031109"/>
                <a:gd name="connsiteX5" fmla="*/ 2059635 w 9199415"/>
                <a:gd name="connsiteY5" fmla="*/ 1022503 h 1031109"/>
                <a:gd name="connsiteX6" fmla="*/ 2529654 w 9199415"/>
                <a:gd name="connsiteY6" fmla="*/ 808858 h 1031109"/>
                <a:gd name="connsiteX7" fmla="*/ 2982581 w 9199415"/>
                <a:gd name="connsiteY7" fmla="*/ 1013957 h 1031109"/>
                <a:gd name="connsiteX8" fmla="*/ 3426962 w 9199415"/>
                <a:gd name="connsiteY8" fmla="*/ 791767 h 1031109"/>
                <a:gd name="connsiteX9" fmla="*/ 3794431 w 9199415"/>
                <a:gd name="connsiteY9" fmla="*/ 1022503 h 1031109"/>
                <a:gd name="connsiteX10" fmla="*/ 4161900 w 9199415"/>
                <a:gd name="connsiteY10" fmla="*/ 791767 h 1031109"/>
                <a:gd name="connsiteX11" fmla="*/ 4555007 w 9199415"/>
                <a:gd name="connsiteY11" fmla="*/ 1031049 h 1031109"/>
                <a:gd name="connsiteX12" fmla="*/ 5016480 w 9199415"/>
                <a:gd name="connsiteY12" fmla="*/ 808858 h 1031109"/>
                <a:gd name="connsiteX13" fmla="*/ 5341220 w 9199415"/>
                <a:gd name="connsiteY13" fmla="*/ 1005411 h 1031109"/>
                <a:gd name="connsiteX14" fmla="*/ 5759964 w 9199415"/>
                <a:gd name="connsiteY14" fmla="*/ 808858 h 1031109"/>
                <a:gd name="connsiteX15" fmla="*/ 6281257 w 9199415"/>
                <a:gd name="connsiteY15" fmla="*/ 1005411 h 1031109"/>
                <a:gd name="connsiteX16" fmla="*/ 6657272 w 9199415"/>
                <a:gd name="connsiteY16" fmla="*/ 800312 h 1031109"/>
                <a:gd name="connsiteX17" fmla="*/ 7041833 w 9199415"/>
                <a:gd name="connsiteY17" fmla="*/ 1013957 h 1031109"/>
                <a:gd name="connsiteX18" fmla="*/ 7511852 w 9199415"/>
                <a:gd name="connsiteY18" fmla="*/ 791767 h 1031109"/>
                <a:gd name="connsiteX19" fmla="*/ 7922050 w 9199415"/>
                <a:gd name="connsiteY19" fmla="*/ 1013957 h 1031109"/>
                <a:gd name="connsiteX20" fmla="*/ 8340794 w 9199415"/>
                <a:gd name="connsiteY20" fmla="*/ 800312 h 1031109"/>
                <a:gd name="connsiteX21" fmla="*/ 8742446 w 9199415"/>
                <a:gd name="connsiteY21" fmla="*/ 1013957 h 1031109"/>
                <a:gd name="connsiteX22" fmla="*/ 9144098 w 9199415"/>
                <a:gd name="connsiteY22" fmla="*/ 774675 h 1031109"/>
                <a:gd name="connsiteX23" fmla="*/ 8733900 w 9199415"/>
                <a:gd name="connsiteY23" fmla="*/ 99557 h 1031109"/>
                <a:gd name="connsiteX24" fmla="*/ 5007934 w 9199415"/>
                <a:gd name="connsiteY24" fmla="*/ 167924 h 1031109"/>
                <a:gd name="connsiteX25" fmla="*/ 717945 w 9199415"/>
                <a:gd name="connsiteY25" fmla="*/ 22645 h 1031109"/>
                <a:gd name="connsiteX26" fmla="*/ 8703 w 9199415"/>
                <a:gd name="connsiteY26" fmla="*/ 729588 h 1031109"/>
                <a:gd name="connsiteX0" fmla="*/ 9494 w 9200206"/>
                <a:gd name="connsiteY0" fmla="*/ 729586 h 1031107"/>
                <a:gd name="connsiteX1" fmla="*/ 351267 w 9200206"/>
                <a:gd name="connsiteY1" fmla="*/ 1013955 h 1031107"/>
                <a:gd name="connsiteX2" fmla="*/ 761465 w 9200206"/>
                <a:gd name="connsiteY2" fmla="*/ 808856 h 1031107"/>
                <a:gd name="connsiteX3" fmla="*/ 1171663 w 9200206"/>
                <a:gd name="connsiteY3" fmla="*/ 1031047 h 1031107"/>
                <a:gd name="connsiteX4" fmla="*/ 1616045 w 9200206"/>
                <a:gd name="connsiteY4" fmla="*/ 783219 h 1031107"/>
                <a:gd name="connsiteX5" fmla="*/ 2060426 w 9200206"/>
                <a:gd name="connsiteY5" fmla="*/ 1022501 h 1031107"/>
                <a:gd name="connsiteX6" fmla="*/ 2530445 w 9200206"/>
                <a:gd name="connsiteY6" fmla="*/ 808856 h 1031107"/>
                <a:gd name="connsiteX7" fmla="*/ 2983372 w 9200206"/>
                <a:gd name="connsiteY7" fmla="*/ 1013955 h 1031107"/>
                <a:gd name="connsiteX8" fmla="*/ 3427753 w 9200206"/>
                <a:gd name="connsiteY8" fmla="*/ 791765 h 1031107"/>
                <a:gd name="connsiteX9" fmla="*/ 3795222 w 9200206"/>
                <a:gd name="connsiteY9" fmla="*/ 1022501 h 1031107"/>
                <a:gd name="connsiteX10" fmla="*/ 4162691 w 9200206"/>
                <a:gd name="connsiteY10" fmla="*/ 791765 h 1031107"/>
                <a:gd name="connsiteX11" fmla="*/ 4555798 w 9200206"/>
                <a:gd name="connsiteY11" fmla="*/ 1031047 h 1031107"/>
                <a:gd name="connsiteX12" fmla="*/ 5017271 w 9200206"/>
                <a:gd name="connsiteY12" fmla="*/ 808856 h 1031107"/>
                <a:gd name="connsiteX13" fmla="*/ 5342011 w 9200206"/>
                <a:gd name="connsiteY13" fmla="*/ 1005409 h 1031107"/>
                <a:gd name="connsiteX14" fmla="*/ 5760755 w 9200206"/>
                <a:gd name="connsiteY14" fmla="*/ 808856 h 1031107"/>
                <a:gd name="connsiteX15" fmla="*/ 6282048 w 9200206"/>
                <a:gd name="connsiteY15" fmla="*/ 1005409 h 1031107"/>
                <a:gd name="connsiteX16" fmla="*/ 6658063 w 9200206"/>
                <a:gd name="connsiteY16" fmla="*/ 800310 h 1031107"/>
                <a:gd name="connsiteX17" fmla="*/ 7042624 w 9200206"/>
                <a:gd name="connsiteY17" fmla="*/ 1013955 h 1031107"/>
                <a:gd name="connsiteX18" fmla="*/ 7512643 w 9200206"/>
                <a:gd name="connsiteY18" fmla="*/ 791765 h 1031107"/>
                <a:gd name="connsiteX19" fmla="*/ 7922841 w 9200206"/>
                <a:gd name="connsiteY19" fmla="*/ 1013955 h 1031107"/>
                <a:gd name="connsiteX20" fmla="*/ 8341585 w 9200206"/>
                <a:gd name="connsiteY20" fmla="*/ 800310 h 1031107"/>
                <a:gd name="connsiteX21" fmla="*/ 8743237 w 9200206"/>
                <a:gd name="connsiteY21" fmla="*/ 1013955 h 1031107"/>
                <a:gd name="connsiteX22" fmla="*/ 9144889 w 9200206"/>
                <a:gd name="connsiteY22" fmla="*/ 774673 h 1031107"/>
                <a:gd name="connsiteX23" fmla="*/ 8734691 w 9200206"/>
                <a:gd name="connsiteY23" fmla="*/ 99555 h 1031107"/>
                <a:gd name="connsiteX24" fmla="*/ 5008725 w 9200206"/>
                <a:gd name="connsiteY24" fmla="*/ 167922 h 1031107"/>
                <a:gd name="connsiteX25" fmla="*/ 718736 w 9200206"/>
                <a:gd name="connsiteY25" fmla="*/ 22643 h 1031107"/>
                <a:gd name="connsiteX26" fmla="*/ 9494 w 9200206"/>
                <a:gd name="connsiteY26" fmla="*/ 729586 h 1031107"/>
                <a:gd name="connsiteX0" fmla="*/ 9494 w 9200206"/>
                <a:gd name="connsiteY0" fmla="*/ 729586 h 1078178"/>
                <a:gd name="connsiteX1" fmla="*/ 351267 w 9200206"/>
                <a:gd name="connsiteY1" fmla="*/ 1013955 h 1078178"/>
                <a:gd name="connsiteX2" fmla="*/ 761465 w 9200206"/>
                <a:gd name="connsiteY2" fmla="*/ 808856 h 1078178"/>
                <a:gd name="connsiteX3" fmla="*/ 1171663 w 9200206"/>
                <a:gd name="connsiteY3" fmla="*/ 1031047 h 1078178"/>
                <a:gd name="connsiteX4" fmla="*/ 1616045 w 9200206"/>
                <a:gd name="connsiteY4" fmla="*/ 783219 h 1078178"/>
                <a:gd name="connsiteX5" fmla="*/ 2060426 w 9200206"/>
                <a:gd name="connsiteY5" fmla="*/ 1022501 h 1078178"/>
                <a:gd name="connsiteX6" fmla="*/ 2530445 w 9200206"/>
                <a:gd name="connsiteY6" fmla="*/ 808856 h 1078178"/>
                <a:gd name="connsiteX7" fmla="*/ 2983372 w 9200206"/>
                <a:gd name="connsiteY7" fmla="*/ 1013955 h 1078178"/>
                <a:gd name="connsiteX8" fmla="*/ 3427753 w 9200206"/>
                <a:gd name="connsiteY8" fmla="*/ 791765 h 1078178"/>
                <a:gd name="connsiteX9" fmla="*/ 3795222 w 9200206"/>
                <a:gd name="connsiteY9" fmla="*/ 1022501 h 1078178"/>
                <a:gd name="connsiteX10" fmla="*/ 4162691 w 9200206"/>
                <a:gd name="connsiteY10" fmla="*/ 791765 h 1078178"/>
                <a:gd name="connsiteX11" fmla="*/ 4555798 w 9200206"/>
                <a:gd name="connsiteY11" fmla="*/ 1031047 h 1078178"/>
                <a:gd name="connsiteX12" fmla="*/ 5017271 w 9200206"/>
                <a:gd name="connsiteY12" fmla="*/ 808856 h 1078178"/>
                <a:gd name="connsiteX13" fmla="*/ 5342011 w 9200206"/>
                <a:gd name="connsiteY13" fmla="*/ 1005409 h 1078178"/>
                <a:gd name="connsiteX14" fmla="*/ 5760755 w 9200206"/>
                <a:gd name="connsiteY14" fmla="*/ 808856 h 1078178"/>
                <a:gd name="connsiteX15" fmla="*/ 6282048 w 9200206"/>
                <a:gd name="connsiteY15" fmla="*/ 1005409 h 1078178"/>
                <a:gd name="connsiteX16" fmla="*/ 6658063 w 9200206"/>
                <a:gd name="connsiteY16" fmla="*/ 800310 h 1078178"/>
                <a:gd name="connsiteX17" fmla="*/ 7042624 w 9200206"/>
                <a:gd name="connsiteY17" fmla="*/ 1013955 h 1078178"/>
                <a:gd name="connsiteX18" fmla="*/ 7512643 w 9200206"/>
                <a:gd name="connsiteY18" fmla="*/ 791765 h 1078178"/>
                <a:gd name="connsiteX19" fmla="*/ 7922841 w 9200206"/>
                <a:gd name="connsiteY19" fmla="*/ 1013955 h 1078178"/>
                <a:gd name="connsiteX20" fmla="*/ 8341585 w 9200206"/>
                <a:gd name="connsiteY20" fmla="*/ 800310 h 1078178"/>
                <a:gd name="connsiteX21" fmla="*/ 8743237 w 9200206"/>
                <a:gd name="connsiteY21" fmla="*/ 1013955 h 1078178"/>
                <a:gd name="connsiteX22" fmla="*/ 9144889 w 9200206"/>
                <a:gd name="connsiteY22" fmla="*/ 774673 h 1078178"/>
                <a:gd name="connsiteX23" fmla="*/ 8734691 w 9200206"/>
                <a:gd name="connsiteY23" fmla="*/ 99555 h 1078178"/>
                <a:gd name="connsiteX24" fmla="*/ 5008725 w 9200206"/>
                <a:gd name="connsiteY24" fmla="*/ 167922 h 1078178"/>
                <a:gd name="connsiteX25" fmla="*/ 718736 w 9200206"/>
                <a:gd name="connsiteY25" fmla="*/ 22643 h 1078178"/>
                <a:gd name="connsiteX26" fmla="*/ 9494 w 9200206"/>
                <a:gd name="connsiteY26" fmla="*/ 729586 h 1078178"/>
                <a:gd name="connsiteX0" fmla="*/ 9494 w 9144894"/>
                <a:gd name="connsiteY0" fmla="*/ 729586 h 1078178"/>
                <a:gd name="connsiteX1" fmla="*/ 351267 w 9144894"/>
                <a:gd name="connsiteY1" fmla="*/ 1013955 h 1078178"/>
                <a:gd name="connsiteX2" fmla="*/ 761465 w 9144894"/>
                <a:gd name="connsiteY2" fmla="*/ 808856 h 1078178"/>
                <a:gd name="connsiteX3" fmla="*/ 1171663 w 9144894"/>
                <a:gd name="connsiteY3" fmla="*/ 1031047 h 1078178"/>
                <a:gd name="connsiteX4" fmla="*/ 1616045 w 9144894"/>
                <a:gd name="connsiteY4" fmla="*/ 783219 h 1078178"/>
                <a:gd name="connsiteX5" fmla="*/ 2060426 w 9144894"/>
                <a:gd name="connsiteY5" fmla="*/ 1022501 h 1078178"/>
                <a:gd name="connsiteX6" fmla="*/ 2530445 w 9144894"/>
                <a:gd name="connsiteY6" fmla="*/ 808856 h 1078178"/>
                <a:gd name="connsiteX7" fmla="*/ 2983372 w 9144894"/>
                <a:gd name="connsiteY7" fmla="*/ 1013955 h 1078178"/>
                <a:gd name="connsiteX8" fmla="*/ 3427753 w 9144894"/>
                <a:gd name="connsiteY8" fmla="*/ 791765 h 1078178"/>
                <a:gd name="connsiteX9" fmla="*/ 3795222 w 9144894"/>
                <a:gd name="connsiteY9" fmla="*/ 1022501 h 1078178"/>
                <a:gd name="connsiteX10" fmla="*/ 4162691 w 9144894"/>
                <a:gd name="connsiteY10" fmla="*/ 791765 h 1078178"/>
                <a:gd name="connsiteX11" fmla="*/ 4555798 w 9144894"/>
                <a:gd name="connsiteY11" fmla="*/ 1031047 h 1078178"/>
                <a:gd name="connsiteX12" fmla="*/ 5017271 w 9144894"/>
                <a:gd name="connsiteY12" fmla="*/ 808856 h 1078178"/>
                <a:gd name="connsiteX13" fmla="*/ 5342011 w 9144894"/>
                <a:gd name="connsiteY13" fmla="*/ 1005409 h 1078178"/>
                <a:gd name="connsiteX14" fmla="*/ 5760755 w 9144894"/>
                <a:gd name="connsiteY14" fmla="*/ 808856 h 1078178"/>
                <a:gd name="connsiteX15" fmla="*/ 6282048 w 9144894"/>
                <a:gd name="connsiteY15" fmla="*/ 1005409 h 1078178"/>
                <a:gd name="connsiteX16" fmla="*/ 6658063 w 9144894"/>
                <a:gd name="connsiteY16" fmla="*/ 800310 h 1078178"/>
                <a:gd name="connsiteX17" fmla="*/ 7042624 w 9144894"/>
                <a:gd name="connsiteY17" fmla="*/ 1013955 h 1078178"/>
                <a:gd name="connsiteX18" fmla="*/ 7512643 w 9144894"/>
                <a:gd name="connsiteY18" fmla="*/ 791765 h 1078178"/>
                <a:gd name="connsiteX19" fmla="*/ 7922841 w 9144894"/>
                <a:gd name="connsiteY19" fmla="*/ 1013955 h 1078178"/>
                <a:gd name="connsiteX20" fmla="*/ 8341585 w 9144894"/>
                <a:gd name="connsiteY20" fmla="*/ 800310 h 1078178"/>
                <a:gd name="connsiteX21" fmla="*/ 8743237 w 9144894"/>
                <a:gd name="connsiteY21" fmla="*/ 1013955 h 1078178"/>
                <a:gd name="connsiteX22" fmla="*/ 9144889 w 9144894"/>
                <a:gd name="connsiteY22" fmla="*/ 774673 h 1078178"/>
                <a:gd name="connsiteX23" fmla="*/ 8734691 w 9144894"/>
                <a:gd name="connsiteY23" fmla="*/ 99555 h 1078178"/>
                <a:gd name="connsiteX24" fmla="*/ 5008725 w 9144894"/>
                <a:gd name="connsiteY24" fmla="*/ 167922 h 1078178"/>
                <a:gd name="connsiteX25" fmla="*/ 718736 w 9144894"/>
                <a:gd name="connsiteY25" fmla="*/ 22643 h 1078178"/>
                <a:gd name="connsiteX26" fmla="*/ 9494 w 9144894"/>
                <a:gd name="connsiteY26" fmla="*/ 729586 h 1078178"/>
                <a:gd name="connsiteX0" fmla="*/ 9494 w 9222527"/>
                <a:gd name="connsiteY0" fmla="*/ 729586 h 1031107"/>
                <a:gd name="connsiteX1" fmla="*/ 351267 w 9222527"/>
                <a:gd name="connsiteY1" fmla="*/ 1013955 h 1031107"/>
                <a:gd name="connsiteX2" fmla="*/ 761465 w 9222527"/>
                <a:gd name="connsiteY2" fmla="*/ 808856 h 1031107"/>
                <a:gd name="connsiteX3" fmla="*/ 1171663 w 9222527"/>
                <a:gd name="connsiteY3" fmla="*/ 1031047 h 1031107"/>
                <a:gd name="connsiteX4" fmla="*/ 1616045 w 9222527"/>
                <a:gd name="connsiteY4" fmla="*/ 783219 h 1031107"/>
                <a:gd name="connsiteX5" fmla="*/ 2060426 w 9222527"/>
                <a:gd name="connsiteY5" fmla="*/ 1022501 h 1031107"/>
                <a:gd name="connsiteX6" fmla="*/ 2530445 w 9222527"/>
                <a:gd name="connsiteY6" fmla="*/ 808856 h 1031107"/>
                <a:gd name="connsiteX7" fmla="*/ 2983372 w 9222527"/>
                <a:gd name="connsiteY7" fmla="*/ 1013955 h 1031107"/>
                <a:gd name="connsiteX8" fmla="*/ 3427753 w 9222527"/>
                <a:gd name="connsiteY8" fmla="*/ 791765 h 1031107"/>
                <a:gd name="connsiteX9" fmla="*/ 3795222 w 9222527"/>
                <a:gd name="connsiteY9" fmla="*/ 1022501 h 1031107"/>
                <a:gd name="connsiteX10" fmla="*/ 4162691 w 9222527"/>
                <a:gd name="connsiteY10" fmla="*/ 791765 h 1031107"/>
                <a:gd name="connsiteX11" fmla="*/ 4555798 w 9222527"/>
                <a:gd name="connsiteY11" fmla="*/ 1031047 h 1031107"/>
                <a:gd name="connsiteX12" fmla="*/ 5017271 w 9222527"/>
                <a:gd name="connsiteY12" fmla="*/ 808856 h 1031107"/>
                <a:gd name="connsiteX13" fmla="*/ 5342011 w 9222527"/>
                <a:gd name="connsiteY13" fmla="*/ 1005409 h 1031107"/>
                <a:gd name="connsiteX14" fmla="*/ 5760755 w 9222527"/>
                <a:gd name="connsiteY14" fmla="*/ 808856 h 1031107"/>
                <a:gd name="connsiteX15" fmla="*/ 6282048 w 9222527"/>
                <a:gd name="connsiteY15" fmla="*/ 1005409 h 1031107"/>
                <a:gd name="connsiteX16" fmla="*/ 6658063 w 9222527"/>
                <a:gd name="connsiteY16" fmla="*/ 800310 h 1031107"/>
                <a:gd name="connsiteX17" fmla="*/ 7042624 w 9222527"/>
                <a:gd name="connsiteY17" fmla="*/ 1013955 h 1031107"/>
                <a:gd name="connsiteX18" fmla="*/ 7512643 w 9222527"/>
                <a:gd name="connsiteY18" fmla="*/ 791765 h 1031107"/>
                <a:gd name="connsiteX19" fmla="*/ 7922841 w 9222527"/>
                <a:gd name="connsiteY19" fmla="*/ 1013955 h 1031107"/>
                <a:gd name="connsiteX20" fmla="*/ 8341585 w 9222527"/>
                <a:gd name="connsiteY20" fmla="*/ 800310 h 1031107"/>
                <a:gd name="connsiteX21" fmla="*/ 8743237 w 9222527"/>
                <a:gd name="connsiteY21" fmla="*/ 1013955 h 1031107"/>
                <a:gd name="connsiteX22" fmla="*/ 9179132 w 9222527"/>
                <a:gd name="connsiteY22" fmla="*/ 588141 h 1031107"/>
                <a:gd name="connsiteX23" fmla="*/ 8734691 w 9222527"/>
                <a:gd name="connsiteY23" fmla="*/ 99555 h 1031107"/>
                <a:gd name="connsiteX24" fmla="*/ 5008725 w 9222527"/>
                <a:gd name="connsiteY24" fmla="*/ 167922 h 1031107"/>
                <a:gd name="connsiteX25" fmla="*/ 718736 w 9222527"/>
                <a:gd name="connsiteY25" fmla="*/ 22643 h 1031107"/>
                <a:gd name="connsiteX26" fmla="*/ 9494 w 9222527"/>
                <a:gd name="connsiteY26" fmla="*/ 729586 h 1031107"/>
                <a:gd name="connsiteX0" fmla="*/ 9494 w 9218298"/>
                <a:gd name="connsiteY0" fmla="*/ 729586 h 1048181"/>
                <a:gd name="connsiteX1" fmla="*/ 351267 w 9218298"/>
                <a:gd name="connsiteY1" fmla="*/ 1013955 h 1048181"/>
                <a:gd name="connsiteX2" fmla="*/ 761465 w 9218298"/>
                <a:gd name="connsiteY2" fmla="*/ 808856 h 1048181"/>
                <a:gd name="connsiteX3" fmla="*/ 1171663 w 9218298"/>
                <a:gd name="connsiteY3" fmla="*/ 1031047 h 1048181"/>
                <a:gd name="connsiteX4" fmla="*/ 1616045 w 9218298"/>
                <a:gd name="connsiteY4" fmla="*/ 783219 h 1048181"/>
                <a:gd name="connsiteX5" fmla="*/ 2060426 w 9218298"/>
                <a:gd name="connsiteY5" fmla="*/ 1022501 h 1048181"/>
                <a:gd name="connsiteX6" fmla="*/ 2530445 w 9218298"/>
                <a:gd name="connsiteY6" fmla="*/ 808856 h 1048181"/>
                <a:gd name="connsiteX7" fmla="*/ 2983372 w 9218298"/>
                <a:gd name="connsiteY7" fmla="*/ 1013955 h 1048181"/>
                <a:gd name="connsiteX8" fmla="*/ 3427753 w 9218298"/>
                <a:gd name="connsiteY8" fmla="*/ 791765 h 1048181"/>
                <a:gd name="connsiteX9" fmla="*/ 3795222 w 9218298"/>
                <a:gd name="connsiteY9" fmla="*/ 1022501 h 1048181"/>
                <a:gd name="connsiteX10" fmla="*/ 4162691 w 9218298"/>
                <a:gd name="connsiteY10" fmla="*/ 791765 h 1048181"/>
                <a:gd name="connsiteX11" fmla="*/ 4555798 w 9218298"/>
                <a:gd name="connsiteY11" fmla="*/ 1031047 h 1048181"/>
                <a:gd name="connsiteX12" fmla="*/ 5017271 w 9218298"/>
                <a:gd name="connsiteY12" fmla="*/ 808856 h 1048181"/>
                <a:gd name="connsiteX13" fmla="*/ 5342011 w 9218298"/>
                <a:gd name="connsiteY13" fmla="*/ 1005409 h 1048181"/>
                <a:gd name="connsiteX14" fmla="*/ 5760755 w 9218298"/>
                <a:gd name="connsiteY14" fmla="*/ 808856 h 1048181"/>
                <a:gd name="connsiteX15" fmla="*/ 6282048 w 9218298"/>
                <a:gd name="connsiteY15" fmla="*/ 1005409 h 1048181"/>
                <a:gd name="connsiteX16" fmla="*/ 6658063 w 9218298"/>
                <a:gd name="connsiteY16" fmla="*/ 800310 h 1048181"/>
                <a:gd name="connsiteX17" fmla="*/ 7042624 w 9218298"/>
                <a:gd name="connsiteY17" fmla="*/ 1013955 h 1048181"/>
                <a:gd name="connsiteX18" fmla="*/ 7512643 w 9218298"/>
                <a:gd name="connsiteY18" fmla="*/ 791765 h 1048181"/>
                <a:gd name="connsiteX19" fmla="*/ 7922841 w 9218298"/>
                <a:gd name="connsiteY19" fmla="*/ 1013955 h 1048181"/>
                <a:gd name="connsiteX20" fmla="*/ 8341585 w 9218298"/>
                <a:gd name="connsiteY20" fmla="*/ 800310 h 1048181"/>
                <a:gd name="connsiteX21" fmla="*/ 8803160 w 9218298"/>
                <a:gd name="connsiteY21" fmla="*/ 1045042 h 1048181"/>
                <a:gd name="connsiteX22" fmla="*/ 9179132 w 9218298"/>
                <a:gd name="connsiteY22" fmla="*/ 588141 h 1048181"/>
                <a:gd name="connsiteX23" fmla="*/ 8734691 w 9218298"/>
                <a:gd name="connsiteY23" fmla="*/ 99555 h 1048181"/>
                <a:gd name="connsiteX24" fmla="*/ 5008725 w 9218298"/>
                <a:gd name="connsiteY24" fmla="*/ 167922 h 1048181"/>
                <a:gd name="connsiteX25" fmla="*/ 718736 w 9218298"/>
                <a:gd name="connsiteY25" fmla="*/ 22643 h 1048181"/>
                <a:gd name="connsiteX26" fmla="*/ 9494 w 9218298"/>
                <a:gd name="connsiteY26" fmla="*/ 729586 h 1048181"/>
                <a:gd name="connsiteX0" fmla="*/ 9494 w 9218298"/>
                <a:gd name="connsiteY0" fmla="*/ 729586 h 1045098"/>
                <a:gd name="connsiteX1" fmla="*/ 351267 w 9218298"/>
                <a:gd name="connsiteY1" fmla="*/ 1013955 h 1045098"/>
                <a:gd name="connsiteX2" fmla="*/ 761465 w 9218298"/>
                <a:gd name="connsiteY2" fmla="*/ 808856 h 1045098"/>
                <a:gd name="connsiteX3" fmla="*/ 1171663 w 9218298"/>
                <a:gd name="connsiteY3" fmla="*/ 1031047 h 1045098"/>
                <a:gd name="connsiteX4" fmla="*/ 1616045 w 9218298"/>
                <a:gd name="connsiteY4" fmla="*/ 783219 h 1045098"/>
                <a:gd name="connsiteX5" fmla="*/ 2060426 w 9218298"/>
                <a:gd name="connsiteY5" fmla="*/ 1022501 h 1045098"/>
                <a:gd name="connsiteX6" fmla="*/ 2530445 w 9218298"/>
                <a:gd name="connsiteY6" fmla="*/ 808856 h 1045098"/>
                <a:gd name="connsiteX7" fmla="*/ 2983372 w 9218298"/>
                <a:gd name="connsiteY7" fmla="*/ 1013955 h 1045098"/>
                <a:gd name="connsiteX8" fmla="*/ 3427753 w 9218298"/>
                <a:gd name="connsiteY8" fmla="*/ 791765 h 1045098"/>
                <a:gd name="connsiteX9" fmla="*/ 3795222 w 9218298"/>
                <a:gd name="connsiteY9" fmla="*/ 1022501 h 1045098"/>
                <a:gd name="connsiteX10" fmla="*/ 4162691 w 9218298"/>
                <a:gd name="connsiteY10" fmla="*/ 791765 h 1045098"/>
                <a:gd name="connsiteX11" fmla="*/ 4555798 w 9218298"/>
                <a:gd name="connsiteY11" fmla="*/ 1031047 h 1045098"/>
                <a:gd name="connsiteX12" fmla="*/ 5017271 w 9218298"/>
                <a:gd name="connsiteY12" fmla="*/ 808856 h 1045098"/>
                <a:gd name="connsiteX13" fmla="*/ 5342011 w 9218298"/>
                <a:gd name="connsiteY13" fmla="*/ 1005409 h 1045098"/>
                <a:gd name="connsiteX14" fmla="*/ 5760755 w 9218298"/>
                <a:gd name="connsiteY14" fmla="*/ 808856 h 1045098"/>
                <a:gd name="connsiteX15" fmla="*/ 6282048 w 9218298"/>
                <a:gd name="connsiteY15" fmla="*/ 1005409 h 1045098"/>
                <a:gd name="connsiteX16" fmla="*/ 6658063 w 9218298"/>
                <a:gd name="connsiteY16" fmla="*/ 800310 h 1045098"/>
                <a:gd name="connsiteX17" fmla="*/ 7042624 w 9218298"/>
                <a:gd name="connsiteY17" fmla="*/ 1013955 h 1045098"/>
                <a:gd name="connsiteX18" fmla="*/ 7512643 w 9218298"/>
                <a:gd name="connsiteY18" fmla="*/ 791765 h 1045098"/>
                <a:gd name="connsiteX19" fmla="*/ 7922841 w 9218298"/>
                <a:gd name="connsiteY19" fmla="*/ 1013955 h 1045098"/>
                <a:gd name="connsiteX20" fmla="*/ 8341585 w 9218298"/>
                <a:gd name="connsiteY20" fmla="*/ 800310 h 1045098"/>
                <a:gd name="connsiteX21" fmla="*/ 8803160 w 9218298"/>
                <a:gd name="connsiteY21" fmla="*/ 1045042 h 1045098"/>
                <a:gd name="connsiteX22" fmla="*/ 9179132 w 9218298"/>
                <a:gd name="connsiteY22" fmla="*/ 588141 h 1045098"/>
                <a:gd name="connsiteX23" fmla="*/ 8734691 w 9218298"/>
                <a:gd name="connsiteY23" fmla="*/ 99555 h 1045098"/>
                <a:gd name="connsiteX24" fmla="*/ 5008725 w 9218298"/>
                <a:gd name="connsiteY24" fmla="*/ 167922 h 1045098"/>
                <a:gd name="connsiteX25" fmla="*/ 718736 w 9218298"/>
                <a:gd name="connsiteY25" fmla="*/ 22643 h 1045098"/>
                <a:gd name="connsiteX26" fmla="*/ 9494 w 9218298"/>
                <a:gd name="connsiteY26" fmla="*/ 729586 h 1045098"/>
                <a:gd name="connsiteX0" fmla="*/ 9494 w 9214083"/>
                <a:gd name="connsiteY0" fmla="*/ 729586 h 1031107"/>
                <a:gd name="connsiteX1" fmla="*/ 351267 w 9214083"/>
                <a:gd name="connsiteY1" fmla="*/ 1013955 h 1031107"/>
                <a:gd name="connsiteX2" fmla="*/ 761465 w 9214083"/>
                <a:gd name="connsiteY2" fmla="*/ 808856 h 1031107"/>
                <a:gd name="connsiteX3" fmla="*/ 1171663 w 9214083"/>
                <a:gd name="connsiteY3" fmla="*/ 1031047 h 1031107"/>
                <a:gd name="connsiteX4" fmla="*/ 1616045 w 9214083"/>
                <a:gd name="connsiteY4" fmla="*/ 783219 h 1031107"/>
                <a:gd name="connsiteX5" fmla="*/ 2060426 w 9214083"/>
                <a:gd name="connsiteY5" fmla="*/ 1022501 h 1031107"/>
                <a:gd name="connsiteX6" fmla="*/ 2530445 w 9214083"/>
                <a:gd name="connsiteY6" fmla="*/ 808856 h 1031107"/>
                <a:gd name="connsiteX7" fmla="*/ 2983372 w 9214083"/>
                <a:gd name="connsiteY7" fmla="*/ 1013955 h 1031107"/>
                <a:gd name="connsiteX8" fmla="*/ 3427753 w 9214083"/>
                <a:gd name="connsiteY8" fmla="*/ 791765 h 1031107"/>
                <a:gd name="connsiteX9" fmla="*/ 3795222 w 9214083"/>
                <a:gd name="connsiteY9" fmla="*/ 1022501 h 1031107"/>
                <a:gd name="connsiteX10" fmla="*/ 4162691 w 9214083"/>
                <a:gd name="connsiteY10" fmla="*/ 791765 h 1031107"/>
                <a:gd name="connsiteX11" fmla="*/ 4555798 w 9214083"/>
                <a:gd name="connsiteY11" fmla="*/ 1031047 h 1031107"/>
                <a:gd name="connsiteX12" fmla="*/ 5017271 w 9214083"/>
                <a:gd name="connsiteY12" fmla="*/ 808856 h 1031107"/>
                <a:gd name="connsiteX13" fmla="*/ 5342011 w 9214083"/>
                <a:gd name="connsiteY13" fmla="*/ 1005409 h 1031107"/>
                <a:gd name="connsiteX14" fmla="*/ 5760755 w 9214083"/>
                <a:gd name="connsiteY14" fmla="*/ 808856 h 1031107"/>
                <a:gd name="connsiteX15" fmla="*/ 6282048 w 9214083"/>
                <a:gd name="connsiteY15" fmla="*/ 1005409 h 1031107"/>
                <a:gd name="connsiteX16" fmla="*/ 6658063 w 9214083"/>
                <a:gd name="connsiteY16" fmla="*/ 800310 h 1031107"/>
                <a:gd name="connsiteX17" fmla="*/ 7042624 w 9214083"/>
                <a:gd name="connsiteY17" fmla="*/ 1013955 h 1031107"/>
                <a:gd name="connsiteX18" fmla="*/ 7512643 w 9214083"/>
                <a:gd name="connsiteY18" fmla="*/ 791765 h 1031107"/>
                <a:gd name="connsiteX19" fmla="*/ 7922841 w 9214083"/>
                <a:gd name="connsiteY19" fmla="*/ 1013955 h 1031107"/>
                <a:gd name="connsiteX20" fmla="*/ 8341585 w 9214083"/>
                <a:gd name="connsiteY20" fmla="*/ 800310 h 1031107"/>
                <a:gd name="connsiteX21" fmla="*/ 8863084 w 9214083"/>
                <a:gd name="connsiteY21" fmla="*/ 1029497 h 1031107"/>
                <a:gd name="connsiteX22" fmla="*/ 9179132 w 9214083"/>
                <a:gd name="connsiteY22" fmla="*/ 588141 h 1031107"/>
                <a:gd name="connsiteX23" fmla="*/ 8734691 w 9214083"/>
                <a:gd name="connsiteY23" fmla="*/ 99555 h 1031107"/>
                <a:gd name="connsiteX24" fmla="*/ 5008725 w 9214083"/>
                <a:gd name="connsiteY24" fmla="*/ 167922 h 1031107"/>
                <a:gd name="connsiteX25" fmla="*/ 718736 w 9214083"/>
                <a:gd name="connsiteY25" fmla="*/ 22643 h 1031107"/>
                <a:gd name="connsiteX26" fmla="*/ 9494 w 9214083"/>
                <a:gd name="connsiteY26" fmla="*/ 729586 h 1031107"/>
                <a:gd name="connsiteX0" fmla="*/ 9494 w 9224950"/>
                <a:gd name="connsiteY0" fmla="*/ 729586 h 1031107"/>
                <a:gd name="connsiteX1" fmla="*/ 351267 w 9224950"/>
                <a:gd name="connsiteY1" fmla="*/ 1013955 h 1031107"/>
                <a:gd name="connsiteX2" fmla="*/ 761465 w 9224950"/>
                <a:gd name="connsiteY2" fmla="*/ 808856 h 1031107"/>
                <a:gd name="connsiteX3" fmla="*/ 1171663 w 9224950"/>
                <a:gd name="connsiteY3" fmla="*/ 1031047 h 1031107"/>
                <a:gd name="connsiteX4" fmla="*/ 1616045 w 9224950"/>
                <a:gd name="connsiteY4" fmla="*/ 783219 h 1031107"/>
                <a:gd name="connsiteX5" fmla="*/ 2060426 w 9224950"/>
                <a:gd name="connsiteY5" fmla="*/ 1022501 h 1031107"/>
                <a:gd name="connsiteX6" fmla="*/ 2530445 w 9224950"/>
                <a:gd name="connsiteY6" fmla="*/ 808856 h 1031107"/>
                <a:gd name="connsiteX7" fmla="*/ 2983372 w 9224950"/>
                <a:gd name="connsiteY7" fmla="*/ 1013955 h 1031107"/>
                <a:gd name="connsiteX8" fmla="*/ 3427753 w 9224950"/>
                <a:gd name="connsiteY8" fmla="*/ 791765 h 1031107"/>
                <a:gd name="connsiteX9" fmla="*/ 3795222 w 9224950"/>
                <a:gd name="connsiteY9" fmla="*/ 1022501 h 1031107"/>
                <a:gd name="connsiteX10" fmla="*/ 4162691 w 9224950"/>
                <a:gd name="connsiteY10" fmla="*/ 791765 h 1031107"/>
                <a:gd name="connsiteX11" fmla="*/ 4555798 w 9224950"/>
                <a:gd name="connsiteY11" fmla="*/ 1031047 h 1031107"/>
                <a:gd name="connsiteX12" fmla="*/ 5017271 w 9224950"/>
                <a:gd name="connsiteY12" fmla="*/ 808856 h 1031107"/>
                <a:gd name="connsiteX13" fmla="*/ 5342011 w 9224950"/>
                <a:gd name="connsiteY13" fmla="*/ 1005409 h 1031107"/>
                <a:gd name="connsiteX14" fmla="*/ 5760755 w 9224950"/>
                <a:gd name="connsiteY14" fmla="*/ 808856 h 1031107"/>
                <a:gd name="connsiteX15" fmla="*/ 6282048 w 9224950"/>
                <a:gd name="connsiteY15" fmla="*/ 1005409 h 1031107"/>
                <a:gd name="connsiteX16" fmla="*/ 6658063 w 9224950"/>
                <a:gd name="connsiteY16" fmla="*/ 800310 h 1031107"/>
                <a:gd name="connsiteX17" fmla="*/ 7042624 w 9224950"/>
                <a:gd name="connsiteY17" fmla="*/ 1013955 h 1031107"/>
                <a:gd name="connsiteX18" fmla="*/ 7512643 w 9224950"/>
                <a:gd name="connsiteY18" fmla="*/ 791765 h 1031107"/>
                <a:gd name="connsiteX19" fmla="*/ 7922841 w 9224950"/>
                <a:gd name="connsiteY19" fmla="*/ 1013955 h 1031107"/>
                <a:gd name="connsiteX20" fmla="*/ 8341585 w 9224950"/>
                <a:gd name="connsiteY20" fmla="*/ 800310 h 1031107"/>
                <a:gd name="connsiteX21" fmla="*/ 8863084 w 9224950"/>
                <a:gd name="connsiteY21" fmla="*/ 1029497 h 1031107"/>
                <a:gd name="connsiteX22" fmla="*/ 9179132 w 9224950"/>
                <a:gd name="connsiteY22" fmla="*/ 588141 h 1031107"/>
                <a:gd name="connsiteX23" fmla="*/ 8734691 w 9224950"/>
                <a:gd name="connsiteY23" fmla="*/ 99555 h 1031107"/>
                <a:gd name="connsiteX24" fmla="*/ 5008725 w 9224950"/>
                <a:gd name="connsiteY24" fmla="*/ 167922 h 1031107"/>
                <a:gd name="connsiteX25" fmla="*/ 718736 w 9224950"/>
                <a:gd name="connsiteY25" fmla="*/ 22643 h 1031107"/>
                <a:gd name="connsiteX26" fmla="*/ 9494 w 9224950"/>
                <a:gd name="connsiteY26" fmla="*/ 729586 h 1031107"/>
                <a:gd name="connsiteX0" fmla="*/ 9494 w 9179233"/>
                <a:gd name="connsiteY0" fmla="*/ 729586 h 1031107"/>
                <a:gd name="connsiteX1" fmla="*/ 351267 w 9179233"/>
                <a:gd name="connsiteY1" fmla="*/ 1013955 h 1031107"/>
                <a:gd name="connsiteX2" fmla="*/ 761465 w 9179233"/>
                <a:gd name="connsiteY2" fmla="*/ 808856 h 1031107"/>
                <a:gd name="connsiteX3" fmla="*/ 1171663 w 9179233"/>
                <a:gd name="connsiteY3" fmla="*/ 1031047 h 1031107"/>
                <a:gd name="connsiteX4" fmla="*/ 1616045 w 9179233"/>
                <a:gd name="connsiteY4" fmla="*/ 783219 h 1031107"/>
                <a:gd name="connsiteX5" fmla="*/ 2060426 w 9179233"/>
                <a:gd name="connsiteY5" fmla="*/ 1022501 h 1031107"/>
                <a:gd name="connsiteX6" fmla="*/ 2530445 w 9179233"/>
                <a:gd name="connsiteY6" fmla="*/ 808856 h 1031107"/>
                <a:gd name="connsiteX7" fmla="*/ 2983372 w 9179233"/>
                <a:gd name="connsiteY7" fmla="*/ 1013955 h 1031107"/>
                <a:gd name="connsiteX8" fmla="*/ 3427753 w 9179233"/>
                <a:gd name="connsiteY8" fmla="*/ 791765 h 1031107"/>
                <a:gd name="connsiteX9" fmla="*/ 3795222 w 9179233"/>
                <a:gd name="connsiteY9" fmla="*/ 1022501 h 1031107"/>
                <a:gd name="connsiteX10" fmla="*/ 4162691 w 9179233"/>
                <a:gd name="connsiteY10" fmla="*/ 791765 h 1031107"/>
                <a:gd name="connsiteX11" fmla="*/ 4555798 w 9179233"/>
                <a:gd name="connsiteY11" fmla="*/ 1031047 h 1031107"/>
                <a:gd name="connsiteX12" fmla="*/ 5017271 w 9179233"/>
                <a:gd name="connsiteY12" fmla="*/ 808856 h 1031107"/>
                <a:gd name="connsiteX13" fmla="*/ 5342011 w 9179233"/>
                <a:gd name="connsiteY13" fmla="*/ 1005409 h 1031107"/>
                <a:gd name="connsiteX14" fmla="*/ 5760755 w 9179233"/>
                <a:gd name="connsiteY14" fmla="*/ 808856 h 1031107"/>
                <a:gd name="connsiteX15" fmla="*/ 6282048 w 9179233"/>
                <a:gd name="connsiteY15" fmla="*/ 1005409 h 1031107"/>
                <a:gd name="connsiteX16" fmla="*/ 6658063 w 9179233"/>
                <a:gd name="connsiteY16" fmla="*/ 800310 h 1031107"/>
                <a:gd name="connsiteX17" fmla="*/ 7042624 w 9179233"/>
                <a:gd name="connsiteY17" fmla="*/ 1013955 h 1031107"/>
                <a:gd name="connsiteX18" fmla="*/ 7512643 w 9179233"/>
                <a:gd name="connsiteY18" fmla="*/ 791765 h 1031107"/>
                <a:gd name="connsiteX19" fmla="*/ 7922841 w 9179233"/>
                <a:gd name="connsiteY19" fmla="*/ 1013955 h 1031107"/>
                <a:gd name="connsiteX20" fmla="*/ 8341585 w 9179233"/>
                <a:gd name="connsiteY20" fmla="*/ 800310 h 1031107"/>
                <a:gd name="connsiteX21" fmla="*/ 8863084 w 9179233"/>
                <a:gd name="connsiteY21" fmla="*/ 1029497 h 1031107"/>
                <a:gd name="connsiteX22" fmla="*/ 9179132 w 9179233"/>
                <a:gd name="connsiteY22" fmla="*/ 588141 h 1031107"/>
                <a:gd name="connsiteX23" fmla="*/ 8734691 w 9179233"/>
                <a:gd name="connsiteY23" fmla="*/ 99555 h 1031107"/>
                <a:gd name="connsiteX24" fmla="*/ 5008725 w 9179233"/>
                <a:gd name="connsiteY24" fmla="*/ 167922 h 1031107"/>
                <a:gd name="connsiteX25" fmla="*/ 718736 w 9179233"/>
                <a:gd name="connsiteY25" fmla="*/ 22643 h 1031107"/>
                <a:gd name="connsiteX26" fmla="*/ 9494 w 9179233"/>
                <a:gd name="connsiteY26" fmla="*/ 729586 h 103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179233" h="1031107">
                  <a:moveTo>
                    <a:pt x="9494" y="729586"/>
                  </a:moveTo>
                  <a:cubicBezTo>
                    <a:pt x="16734" y="988071"/>
                    <a:pt x="225939" y="1000743"/>
                    <a:pt x="351267" y="1013955"/>
                  </a:cubicBezTo>
                  <a:cubicBezTo>
                    <a:pt x="476595" y="1027167"/>
                    <a:pt x="624732" y="806007"/>
                    <a:pt x="761465" y="808856"/>
                  </a:cubicBezTo>
                  <a:cubicBezTo>
                    <a:pt x="898198" y="811705"/>
                    <a:pt x="1029233" y="1035320"/>
                    <a:pt x="1171663" y="1031047"/>
                  </a:cubicBezTo>
                  <a:cubicBezTo>
                    <a:pt x="1314093" y="1026774"/>
                    <a:pt x="1467918" y="784643"/>
                    <a:pt x="1616045" y="783219"/>
                  </a:cubicBezTo>
                  <a:cubicBezTo>
                    <a:pt x="1764172" y="781795"/>
                    <a:pt x="1908026" y="1018228"/>
                    <a:pt x="2060426" y="1022501"/>
                  </a:cubicBezTo>
                  <a:cubicBezTo>
                    <a:pt x="2212826" y="1026774"/>
                    <a:pt x="2376621" y="810280"/>
                    <a:pt x="2530445" y="808856"/>
                  </a:cubicBezTo>
                  <a:cubicBezTo>
                    <a:pt x="2684269" y="807432"/>
                    <a:pt x="2833821" y="1016803"/>
                    <a:pt x="2983372" y="1013955"/>
                  </a:cubicBezTo>
                  <a:cubicBezTo>
                    <a:pt x="3132923" y="1011107"/>
                    <a:pt x="3292445" y="790341"/>
                    <a:pt x="3427753" y="791765"/>
                  </a:cubicBezTo>
                  <a:cubicBezTo>
                    <a:pt x="3563061" y="793189"/>
                    <a:pt x="3672732" y="1022501"/>
                    <a:pt x="3795222" y="1022501"/>
                  </a:cubicBezTo>
                  <a:cubicBezTo>
                    <a:pt x="3917712" y="1022501"/>
                    <a:pt x="4035928" y="790341"/>
                    <a:pt x="4162691" y="791765"/>
                  </a:cubicBezTo>
                  <a:cubicBezTo>
                    <a:pt x="4289454" y="793189"/>
                    <a:pt x="4413368" y="1028199"/>
                    <a:pt x="4555798" y="1031047"/>
                  </a:cubicBezTo>
                  <a:cubicBezTo>
                    <a:pt x="4698228" y="1033895"/>
                    <a:pt x="4886236" y="813129"/>
                    <a:pt x="5017271" y="808856"/>
                  </a:cubicBezTo>
                  <a:cubicBezTo>
                    <a:pt x="5148306" y="804583"/>
                    <a:pt x="5218097" y="1005409"/>
                    <a:pt x="5342011" y="1005409"/>
                  </a:cubicBezTo>
                  <a:cubicBezTo>
                    <a:pt x="5465925" y="1005409"/>
                    <a:pt x="5604082" y="808856"/>
                    <a:pt x="5760755" y="808856"/>
                  </a:cubicBezTo>
                  <a:cubicBezTo>
                    <a:pt x="5917428" y="808856"/>
                    <a:pt x="6132497" y="1006833"/>
                    <a:pt x="6282048" y="1005409"/>
                  </a:cubicBezTo>
                  <a:cubicBezTo>
                    <a:pt x="6431599" y="1003985"/>
                    <a:pt x="6531300" y="798886"/>
                    <a:pt x="6658063" y="800310"/>
                  </a:cubicBezTo>
                  <a:cubicBezTo>
                    <a:pt x="6784826" y="801734"/>
                    <a:pt x="6900194" y="1015379"/>
                    <a:pt x="7042624" y="1013955"/>
                  </a:cubicBezTo>
                  <a:cubicBezTo>
                    <a:pt x="7185054" y="1012531"/>
                    <a:pt x="7365940" y="791765"/>
                    <a:pt x="7512643" y="791765"/>
                  </a:cubicBezTo>
                  <a:cubicBezTo>
                    <a:pt x="7659346" y="791765"/>
                    <a:pt x="7784684" y="1012531"/>
                    <a:pt x="7922841" y="1013955"/>
                  </a:cubicBezTo>
                  <a:cubicBezTo>
                    <a:pt x="8060998" y="1015379"/>
                    <a:pt x="8184878" y="797720"/>
                    <a:pt x="8341585" y="800310"/>
                  </a:cubicBezTo>
                  <a:cubicBezTo>
                    <a:pt x="8498292" y="802900"/>
                    <a:pt x="8672129" y="1033770"/>
                    <a:pt x="8863084" y="1029497"/>
                  </a:cubicBezTo>
                  <a:cubicBezTo>
                    <a:pt x="9054039" y="1025224"/>
                    <a:pt x="9174849" y="820853"/>
                    <a:pt x="9179132" y="588141"/>
                  </a:cubicBezTo>
                  <a:cubicBezTo>
                    <a:pt x="9183415" y="355429"/>
                    <a:pt x="9053094" y="107414"/>
                    <a:pt x="8734691" y="99555"/>
                  </a:cubicBezTo>
                  <a:cubicBezTo>
                    <a:pt x="8416288" y="91696"/>
                    <a:pt x="6344717" y="180741"/>
                    <a:pt x="5008725" y="167922"/>
                  </a:cubicBezTo>
                  <a:cubicBezTo>
                    <a:pt x="3672733" y="155103"/>
                    <a:pt x="1551941" y="-70968"/>
                    <a:pt x="718736" y="22643"/>
                  </a:cubicBezTo>
                  <a:cubicBezTo>
                    <a:pt x="-114469" y="116254"/>
                    <a:pt x="2254" y="471101"/>
                    <a:pt x="9494" y="729586"/>
                  </a:cubicBezTo>
                  <a:close/>
                </a:path>
              </a:pathLst>
            </a:custGeom>
            <a:solidFill>
              <a:srgbClr val="C3E1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237312"/>
            <a:ext cx="6400800" cy="40960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033DBD"/>
                </a:solidFill>
              </a:rPr>
              <a:t>Забота с первых дней жизни. </a:t>
            </a:r>
            <a:endParaRPr lang="ru-RU" sz="2000" dirty="0">
              <a:solidFill>
                <a:srgbClr val="033DBD"/>
              </a:solidFill>
            </a:endParaRPr>
          </a:p>
        </p:txBody>
      </p:sp>
      <p:pic>
        <p:nvPicPr>
          <p:cNvPr id="1027" name="Picture 3" descr="D:\НАНОДЕТСТВО\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567" y="188640"/>
            <a:ext cx="1669094" cy="66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260648"/>
            <a:ext cx="39796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Состав воды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Smart </a:t>
            </a:r>
            <a:r>
              <a:rPr lang="en-US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anose="02040502050405020303" pitchFamily="18" charset="0"/>
              </a:rPr>
              <a:t>baby</a:t>
            </a:r>
            <a:endParaRPr lang="ru-RU" sz="2800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Georgia" panose="02040502050405020303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172400" y="5877272"/>
            <a:ext cx="721261" cy="720080"/>
            <a:chOff x="8172400" y="5877272"/>
            <a:chExt cx="721261" cy="720080"/>
          </a:xfrm>
        </p:grpSpPr>
        <p:sp>
          <p:nvSpPr>
            <p:cNvPr id="6" name="Овал 5"/>
            <p:cNvSpPr/>
            <p:nvPr/>
          </p:nvSpPr>
          <p:spPr>
            <a:xfrm>
              <a:off x="8172400" y="5877272"/>
              <a:ext cx="720080" cy="7200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8194431" y="5877272"/>
              <a:ext cx="699230" cy="707886"/>
            </a:xfrm>
            <a:prstGeom prst="rect">
              <a:avLst/>
            </a:prstGeom>
            <a:noFill/>
            <a:effectLst>
              <a:glow rad="101600">
                <a:schemeClr val="bg1">
                  <a:alpha val="40000"/>
                </a:schemeClr>
              </a:glow>
            </a:effec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ru-RU" sz="4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9000">
                        <a:schemeClr val="bg1">
                          <a:lumMod val="95000"/>
                        </a:schemeClr>
                      </a:gs>
                      <a:gs pos="50000">
                        <a:schemeClr val="bg1">
                          <a:lumMod val="95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0+</a:t>
              </a:r>
              <a:endPara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9000">
                      <a:schemeClr val="bg1">
                        <a:lumMod val="95000"/>
                      </a:schemeClr>
                    </a:gs>
                    <a:gs pos="50000">
                      <a:schemeClr val="bg1">
                        <a:lumMod val="95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390979" y="4267699"/>
            <a:ext cx="5765197" cy="4627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90979" y="4797286"/>
            <a:ext cx="5765197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90979" y="2930289"/>
            <a:ext cx="5765197" cy="648072"/>
          </a:xfrm>
          <a:prstGeom prst="rect">
            <a:avLst/>
          </a:prstGeom>
          <a:solidFill>
            <a:srgbClr val="C3E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90979" y="3668562"/>
            <a:ext cx="5765197" cy="4943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одзаголовок 2"/>
          <p:cNvSpPr txBox="1">
            <a:spLocks/>
          </p:cNvSpPr>
          <p:nvPr/>
        </p:nvSpPr>
        <p:spPr>
          <a:xfrm>
            <a:off x="390979" y="3002297"/>
            <a:ext cx="5693189" cy="2917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33DBD"/>
                </a:solidFill>
              </a:rPr>
              <a:t>Химический состав воды</a:t>
            </a:r>
          </a:p>
          <a:p>
            <a:r>
              <a:rPr lang="ru-RU" sz="1400" dirty="0" err="1" smtClean="0">
                <a:solidFill>
                  <a:srgbClr val="033DBD"/>
                </a:solidFill>
              </a:rPr>
              <a:t>Ph</a:t>
            </a:r>
            <a:r>
              <a:rPr lang="ru-RU" sz="1400" dirty="0" smtClean="0">
                <a:solidFill>
                  <a:srgbClr val="033DBD"/>
                </a:solidFill>
              </a:rPr>
              <a:t> ед. в пределах 6,5 - 8,5. </a:t>
            </a:r>
          </a:p>
          <a:p>
            <a:endParaRPr lang="ru-RU" sz="1400" dirty="0">
              <a:solidFill>
                <a:srgbClr val="033DBD"/>
              </a:solidFill>
            </a:endParaRPr>
          </a:p>
          <a:p>
            <a:r>
              <a:rPr lang="ru-RU" sz="1400" b="1" dirty="0" smtClean="0">
                <a:solidFill>
                  <a:srgbClr val="033DBD"/>
                </a:solidFill>
              </a:rPr>
              <a:t>Минерализация: </a:t>
            </a:r>
            <a:r>
              <a:rPr lang="ru-RU" sz="1400" dirty="0" smtClean="0">
                <a:solidFill>
                  <a:srgbClr val="033DBD"/>
                </a:solidFill>
              </a:rPr>
              <a:t>50-500 мг/л. </a:t>
            </a:r>
          </a:p>
          <a:p>
            <a:endParaRPr lang="ru-RU" sz="1400" dirty="0" smtClean="0">
              <a:solidFill>
                <a:srgbClr val="033DBD"/>
              </a:solidFill>
            </a:endParaRPr>
          </a:p>
          <a:p>
            <a:r>
              <a:rPr lang="ru-RU" sz="1400" b="1" dirty="0" smtClean="0">
                <a:solidFill>
                  <a:srgbClr val="033DBD"/>
                </a:solidFill>
              </a:rPr>
              <a:t>Общая жесткость: </a:t>
            </a:r>
            <a:r>
              <a:rPr lang="ru-RU" sz="1400" dirty="0" smtClean="0">
                <a:solidFill>
                  <a:srgbClr val="033DBD"/>
                </a:solidFill>
              </a:rPr>
              <a:t>1,6 - 7 мл/</a:t>
            </a:r>
            <a:r>
              <a:rPr lang="ru-RU" sz="1400" dirty="0" err="1" smtClean="0">
                <a:solidFill>
                  <a:srgbClr val="033DBD"/>
                </a:solidFill>
              </a:rPr>
              <a:t>экв</a:t>
            </a:r>
            <a:r>
              <a:rPr lang="ru-RU" sz="1400" dirty="0" smtClean="0">
                <a:solidFill>
                  <a:srgbClr val="033DBD"/>
                </a:solidFill>
              </a:rPr>
              <a:t>/л. </a:t>
            </a:r>
          </a:p>
          <a:p>
            <a:endParaRPr lang="ru-RU" sz="1400" dirty="0" smtClean="0">
              <a:solidFill>
                <a:srgbClr val="033DBD"/>
              </a:solidFill>
            </a:endParaRPr>
          </a:p>
          <a:p>
            <a:r>
              <a:rPr lang="ru-RU" sz="1400" b="1" dirty="0" smtClean="0">
                <a:solidFill>
                  <a:srgbClr val="033DBD"/>
                </a:solidFill>
              </a:rPr>
              <a:t>Содержание анионов (мг/л): </a:t>
            </a:r>
          </a:p>
          <a:p>
            <a:r>
              <a:rPr lang="ru-RU" sz="1400" dirty="0" err="1" smtClean="0">
                <a:solidFill>
                  <a:srgbClr val="033DBD"/>
                </a:solidFill>
              </a:rPr>
              <a:t>Кальцый</a:t>
            </a:r>
            <a:r>
              <a:rPr lang="ru-RU" sz="1400" dirty="0" smtClean="0">
                <a:solidFill>
                  <a:srgbClr val="033DBD"/>
                </a:solidFill>
              </a:rPr>
              <a:t> (</a:t>
            </a:r>
            <a:r>
              <a:rPr lang="ru-RU" sz="1400" dirty="0" err="1" smtClean="0">
                <a:solidFill>
                  <a:srgbClr val="033DBD"/>
                </a:solidFill>
              </a:rPr>
              <a:t>Ca</a:t>
            </a:r>
            <a:r>
              <a:rPr lang="ru-RU" sz="1400" dirty="0" smtClean="0">
                <a:solidFill>
                  <a:srgbClr val="033DBD"/>
                </a:solidFill>
              </a:rPr>
              <a:t>++) 25-80, Магний (</a:t>
            </a:r>
            <a:r>
              <a:rPr lang="ru-RU" sz="1400" dirty="0" err="1" smtClean="0">
                <a:solidFill>
                  <a:srgbClr val="033DBD"/>
                </a:solidFill>
              </a:rPr>
              <a:t>Mg</a:t>
            </a:r>
            <a:r>
              <a:rPr lang="ru-RU" sz="1400" dirty="0" smtClean="0">
                <a:solidFill>
                  <a:srgbClr val="033DBD"/>
                </a:solidFill>
              </a:rPr>
              <a:t>++) 5 - 50 мг/л, Сульфаты (SO4++) не более 150, Хлориды (CL+) не более 50, Бикарбонаты (HCO3-) 30 - 400.</a:t>
            </a:r>
            <a:endParaRPr lang="ru-RU" sz="1400" dirty="0">
              <a:solidFill>
                <a:srgbClr val="033D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26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-3818" y="1"/>
            <a:ext cx="9163392" cy="980728"/>
            <a:chOff x="-3818" y="0"/>
            <a:chExt cx="9163392" cy="1166973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rgbClr val="C3E1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-3818" y="492450"/>
              <a:ext cx="9163392" cy="674523"/>
            </a:xfrm>
            <a:custGeom>
              <a:avLst/>
              <a:gdLst>
                <a:gd name="connsiteX0" fmla="*/ 8002 w 9232956"/>
                <a:gd name="connsiteY0" fmla="*/ 794954 h 1034296"/>
                <a:gd name="connsiteX1" fmla="*/ 384017 w 9232956"/>
                <a:gd name="connsiteY1" fmla="*/ 1017144 h 1034296"/>
                <a:gd name="connsiteX2" fmla="*/ 794215 w 9232956"/>
                <a:gd name="connsiteY2" fmla="*/ 812045 h 1034296"/>
                <a:gd name="connsiteX3" fmla="*/ 1204413 w 9232956"/>
                <a:gd name="connsiteY3" fmla="*/ 1034236 h 1034296"/>
                <a:gd name="connsiteX4" fmla="*/ 1648795 w 9232956"/>
                <a:gd name="connsiteY4" fmla="*/ 786408 h 1034296"/>
                <a:gd name="connsiteX5" fmla="*/ 2093176 w 9232956"/>
                <a:gd name="connsiteY5" fmla="*/ 1025690 h 1034296"/>
                <a:gd name="connsiteX6" fmla="*/ 2563195 w 9232956"/>
                <a:gd name="connsiteY6" fmla="*/ 812045 h 1034296"/>
                <a:gd name="connsiteX7" fmla="*/ 3016122 w 9232956"/>
                <a:gd name="connsiteY7" fmla="*/ 1017144 h 1034296"/>
                <a:gd name="connsiteX8" fmla="*/ 3460503 w 9232956"/>
                <a:gd name="connsiteY8" fmla="*/ 794954 h 1034296"/>
                <a:gd name="connsiteX9" fmla="*/ 3827972 w 9232956"/>
                <a:gd name="connsiteY9" fmla="*/ 1025690 h 1034296"/>
                <a:gd name="connsiteX10" fmla="*/ 4195441 w 9232956"/>
                <a:gd name="connsiteY10" fmla="*/ 794954 h 1034296"/>
                <a:gd name="connsiteX11" fmla="*/ 4588548 w 9232956"/>
                <a:gd name="connsiteY11" fmla="*/ 1034236 h 1034296"/>
                <a:gd name="connsiteX12" fmla="*/ 5050021 w 9232956"/>
                <a:gd name="connsiteY12" fmla="*/ 812045 h 1034296"/>
                <a:gd name="connsiteX13" fmla="*/ 5374761 w 9232956"/>
                <a:gd name="connsiteY13" fmla="*/ 1008598 h 1034296"/>
                <a:gd name="connsiteX14" fmla="*/ 5793505 w 9232956"/>
                <a:gd name="connsiteY14" fmla="*/ 812045 h 1034296"/>
                <a:gd name="connsiteX15" fmla="*/ 6314798 w 9232956"/>
                <a:gd name="connsiteY15" fmla="*/ 1008598 h 1034296"/>
                <a:gd name="connsiteX16" fmla="*/ 6690813 w 9232956"/>
                <a:gd name="connsiteY16" fmla="*/ 803499 h 1034296"/>
                <a:gd name="connsiteX17" fmla="*/ 7075374 w 9232956"/>
                <a:gd name="connsiteY17" fmla="*/ 1017144 h 1034296"/>
                <a:gd name="connsiteX18" fmla="*/ 7545393 w 9232956"/>
                <a:gd name="connsiteY18" fmla="*/ 794954 h 1034296"/>
                <a:gd name="connsiteX19" fmla="*/ 7955591 w 9232956"/>
                <a:gd name="connsiteY19" fmla="*/ 1017144 h 1034296"/>
                <a:gd name="connsiteX20" fmla="*/ 8374335 w 9232956"/>
                <a:gd name="connsiteY20" fmla="*/ 803499 h 1034296"/>
                <a:gd name="connsiteX21" fmla="*/ 8775987 w 9232956"/>
                <a:gd name="connsiteY21" fmla="*/ 1017144 h 1034296"/>
                <a:gd name="connsiteX22" fmla="*/ 9177639 w 9232956"/>
                <a:gd name="connsiteY22" fmla="*/ 777862 h 1034296"/>
                <a:gd name="connsiteX23" fmla="*/ 8767441 w 9232956"/>
                <a:gd name="connsiteY23" fmla="*/ 102744 h 1034296"/>
                <a:gd name="connsiteX24" fmla="*/ 5041475 w 9232956"/>
                <a:gd name="connsiteY24" fmla="*/ 171111 h 1034296"/>
                <a:gd name="connsiteX25" fmla="*/ 751486 w 9232956"/>
                <a:gd name="connsiteY25" fmla="*/ 25832 h 1034296"/>
                <a:gd name="connsiteX26" fmla="*/ 8002 w 9232956"/>
                <a:gd name="connsiteY26" fmla="*/ 794954 h 1034296"/>
                <a:gd name="connsiteX0" fmla="*/ 11133 w 9116239"/>
                <a:gd name="connsiteY0" fmla="*/ 861447 h 1038612"/>
                <a:gd name="connsiteX1" fmla="*/ 267300 w 9116239"/>
                <a:gd name="connsiteY1" fmla="*/ 1021460 h 1038612"/>
                <a:gd name="connsiteX2" fmla="*/ 677498 w 9116239"/>
                <a:gd name="connsiteY2" fmla="*/ 816361 h 1038612"/>
                <a:gd name="connsiteX3" fmla="*/ 1087696 w 9116239"/>
                <a:gd name="connsiteY3" fmla="*/ 1038552 h 1038612"/>
                <a:gd name="connsiteX4" fmla="*/ 1532078 w 9116239"/>
                <a:gd name="connsiteY4" fmla="*/ 790724 h 1038612"/>
                <a:gd name="connsiteX5" fmla="*/ 1976459 w 9116239"/>
                <a:gd name="connsiteY5" fmla="*/ 1030006 h 1038612"/>
                <a:gd name="connsiteX6" fmla="*/ 2446478 w 9116239"/>
                <a:gd name="connsiteY6" fmla="*/ 816361 h 1038612"/>
                <a:gd name="connsiteX7" fmla="*/ 2899405 w 9116239"/>
                <a:gd name="connsiteY7" fmla="*/ 1021460 h 1038612"/>
                <a:gd name="connsiteX8" fmla="*/ 3343786 w 9116239"/>
                <a:gd name="connsiteY8" fmla="*/ 799270 h 1038612"/>
                <a:gd name="connsiteX9" fmla="*/ 3711255 w 9116239"/>
                <a:gd name="connsiteY9" fmla="*/ 1030006 h 1038612"/>
                <a:gd name="connsiteX10" fmla="*/ 4078724 w 9116239"/>
                <a:gd name="connsiteY10" fmla="*/ 799270 h 1038612"/>
                <a:gd name="connsiteX11" fmla="*/ 4471831 w 9116239"/>
                <a:gd name="connsiteY11" fmla="*/ 1038552 h 1038612"/>
                <a:gd name="connsiteX12" fmla="*/ 4933304 w 9116239"/>
                <a:gd name="connsiteY12" fmla="*/ 816361 h 1038612"/>
                <a:gd name="connsiteX13" fmla="*/ 5258044 w 9116239"/>
                <a:gd name="connsiteY13" fmla="*/ 1012914 h 1038612"/>
                <a:gd name="connsiteX14" fmla="*/ 5676788 w 9116239"/>
                <a:gd name="connsiteY14" fmla="*/ 816361 h 1038612"/>
                <a:gd name="connsiteX15" fmla="*/ 6198081 w 9116239"/>
                <a:gd name="connsiteY15" fmla="*/ 1012914 h 1038612"/>
                <a:gd name="connsiteX16" fmla="*/ 6574096 w 9116239"/>
                <a:gd name="connsiteY16" fmla="*/ 807815 h 1038612"/>
                <a:gd name="connsiteX17" fmla="*/ 6958657 w 9116239"/>
                <a:gd name="connsiteY17" fmla="*/ 1021460 h 1038612"/>
                <a:gd name="connsiteX18" fmla="*/ 7428676 w 9116239"/>
                <a:gd name="connsiteY18" fmla="*/ 799270 h 1038612"/>
                <a:gd name="connsiteX19" fmla="*/ 7838874 w 9116239"/>
                <a:gd name="connsiteY19" fmla="*/ 1021460 h 1038612"/>
                <a:gd name="connsiteX20" fmla="*/ 8257618 w 9116239"/>
                <a:gd name="connsiteY20" fmla="*/ 807815 h 1038612"/>
                <a:gd name="connsiteX21" fmla="*/ 8659270 w 9116239"/>
                <a:gd name="connsiteY21" fmla="*/ 1021460 h 1038612"/>
                <a:gd name="connsiteX22" fmla="*/ 9060922 w 9116239"/>
                <a:gd name="connsiteY22" fmla="*/ 782178 h 1038612"/>
                <a:gd name="connsiteX23" fmla="*/ 8650724 w 9116239"/>
                <a:gd name="connsiteY23" fmla="*/ 107060 h 1038612"/>
                <a:gd name="connsiteX24" fmla="*/ 4924758 w 9116239"/>
                <a:gd name="connsiteY24" fmla="*/ 175427 h 1038612"/>
                <a:gd name="connsiteX25" fmla="*/ 634769 w 9116239"/>
                <a:gd name="connsiteY25" fmla="*/ 30148 h 1038612"/>
                <a:gd name="connsiteX26" fmla="*/ 11133 w 9116239"/>
                <a:gd name="connsiteY26" fmla="*/ 861447 h 1038612"/>
                <a:gd name="connsiteX0" fmla="*/ 8703 w 9199415"/>
                <a:gd name="connsiteY0" fmla="*/ 729588 h 1031109"/>
                <a:gd name="connsiteX1" fmla="*/ 350476 w 9199415"/>
                <a:gd name="connsiteY1" fmla="*/ 1013957 h 1031109"/>
                <a:gd name="connsiteX2" fmla="*/ 760674 w 9199415"/>
                <a:gd name="connsiteY2" fmla="*/ 808858 h 1031109"/>
                <a:gd name="connsiteX3" fmla="*/ 1170872 w 9199415"/>
                <a:gd name="connsiteY3" fmla="*/ 1031049 h 1031109"/>
                <a:gd name="connsiteX4" fmla="*/ 1615254 w 9199415"/>
                <a:gd name="connsiteY4" fmla="*/ 783221 h 1031109"/>
                <a:gd name="connsiteX5" fmla="*/ 2059635 w 9199415"/>
                <a:gd name="connsiteY5" fmla="*/ 1022503 h 1031109"/>
                <a:gd name="connsiteX6" fmla="*/ 2529654 w 9199415"/>
                <a:gd name="connsiteY6" fmla="*/ 808858 h 1031109"/>
                <a:gd name="connsiteX7" fmla="*/ 2982581 w 9199415"/>
                <a:gd name="connsiteY7" fmla="*/ 1013957 h 1031109"/>
                <a:gd name="connsiteX8" fmla="*/ 3426962 w 9199415"/>
                <a:gd name="connsiteY8" fmla="*/ 791767 h 1031109"/>
                <a:gd name="connsiteX9" fmla="*/ 3794431 w 9199415"/>
                <a:gd name="connsiteY9" fmla="*/ 1022503 h 1031109"/>
                <a:gd name="connsiteX10" fmla="*/ 4161900 w 9199415"/>
                <a:gd name="connsiteY10" fmla="*/ 791767 h 1031109"/>
                <a:gd name="connsiteX11" fmla="*/ 4555007 w 9199415"/>
                <a:gd name="connsiteY11" fmla="*/ 1031049 h 1031109"/>
                <a:gd name="connsiteX12" fmla="*/ 5016480 w 9199415"/>
                <a:gd name="connsiteY12" fmla="*/ 808858 h 1031109"/>
                <a:gd name="connsiteX13" fmla="*/ 5341220 w 9199415"/>
                <a:gd name="connsiteY13" fmla="*/ 1005411 h 1031109"/>
                <a:gd name="connsiteX14" fmla="*/ 5759964 w 9199415"/>
                <a:gd name="connsiteY14" fmla="*/ 808858 h 1031109"/>
                <a:gd name="connsiteX15" fmla="*/ 6281257 w 9199415"/>
                <a:gd name="connsiteY15" fmla="*/ 1005411 h 1031109"/>
                <a:gd name="connsiteX16" fmla="*/ 6657272 w 9199415"/>
                <a:gd name="connsiteY16" fmla="*/ 800312 h 1031109"/>
                <a:gd name="connsiteX17" fmla="*/ 7041833 w 9199415"/>
                <a:gd name="connsiteY17" fmla="*/ 1013957 h 1031109"/>
                <a:gd name="connsiteX18" fmla="*/ 7511852 w 9199415"/>
                <a:gd name="connsiteY18" fmla="*/ 791767 h 1031109"/>
                <a:gd name="connsiteX19" fmla="*/ 7922050 w 9199415"/>
                <a:gd name="connsiteY19" fmla="*/ 1013957 h 1031109"/>
                <a:gd name="connsiteX20" fmla="*/ 8340794 w 9199415"/>
                <a:gd name="connsiteY20" fmla="*/ 800312 h 1031109"/>
                <a:gd name="connsiteX21" fmla="*/ 8742446 w 9199415"/>
                <a:gd name="connsiteY21" fmla="*/ 1013957 h 1031109"/>
                <a:gd name="connsiteX22" fmla="*/ 9144098 w 9199415"/>
                <a:gd name="connsiteY22" fmla="*/ 774675 h 1031109"/>
                <a:gd name="connsiteX23" fmla="*/ 8733900 w 9199415"/>
                <a:gd name="connsiteY23" fmla="*/ 99557 h 1031109"/>
                <a:gd name="connsiteX24" fmla="*/ 5007934 w 9199415"/>
                <a:gd name="connsiteY24" fmla="*/ 167924 h 1031109"/>
                <a:gd name="connsiteX25" fmla="*/ 717945 w 9199415"/>
                <a:gd name="connsiteY25" fmla="*/ 22645 h 1031109"/>
                <a:gd name="connsiteX26" fmla="*/ 8703 w 9199415"/>
                <a:gd name="connsiteY26" fmla="*/ 729588 h 1031109"/>
                <a:gd name="connsiteX0" fmla="*/ 9494 w 9200206"/>
                <a:gd name="connsiteY0" fmla="*/ 729586 h 1031107"/>
                <a:gd name="connsiteX1" fmla="*/ 351267 w 9200206"/>
                <a:gd name="connsiteY1" fmla="*/ 1013955 h 1031107"/>
                <a:gd name="connsiteX2" fmla="*/ 761465 w 9200206"/>
                <a:gd name="connsiteY2" fmla="*/ 808856 h 1031107"/>
                <a:gd name="connsiteX3" fmla="*/ 1171663 w 9200206"/>
                <a:gd name="connsiteY3" fmla="*/ 1031047 h 1031107"/>
                <a:gd name="connsiteX4" fmla="*/ 1616045 w 9200206"/>
                <a:gd name="connsiteY4" fmla="*/ 783219 h 1031107"/>
                <a:gd name="connsiteX5" fmla="*/ 2060426 w 9200206"/>
                <a:gd name="connsiteY5" fmla="*/ 1022501 h 1031107"/>
                <a:gd name="connsiteX6" fmla="*/ 2530445 w 9200206"/>
                <a:gd name="connsiteY6" fmla="*/ 808856 h 1031107"/>
                <a:gd name="connsiteX7" fmla="*/ 2983372 w 9200206"/>
                <a:gd name="connsiteY7" fmla="*/ 1013955 h 1031107"/>
                <a:gd name="connsiteX8" fmla="*/ 3427753 w 9200206"/>
                <a:gd name="connsiteY8" fmla="*/ 791765 h 1031107"/>
                <a:gd name="connsiteX9" fmla="*/ 3795222 w 9200206"/>
                <a:gd name="connsiteY9" fmla="*/ 1022501 h 1031107"/>
                <a:gd name="connsiteX10" fmla="*/ 4162691 w 9200206"/>
                <a:gd name="connsiteY10" fmla="*/ 791765 h 1031107"/>
                <a:gd name="connsiteX11" fmla="*/ 4555798 w 9200206"/>
                <a:gd name="connsiteY11" fmla="*/ 1031047 h 1031107"/>
                <a:gd name="connsiteX12" fmla="*/ 5017271 w 9200206"/>
                <a:gd name="connsiteY12" fmla="*/ 808856 h 1031107"/>
                <a:gd name="connsiteX13" fmla="*/ 5342011 w 9200206"/>
                <a:gd name="connsiteY13" fmla="*/ 1005409 h 1031107"/>
                <a:gd name="connsiteX14" fmla="*/ 5760755 w 9200206"/>
                <a:gd name="connsiteY14" fmla="*/ 808856 h 1031107"/>
                <a:gd name="connsiteX15" fmla="*/ 6282048 w 9200206"/>
                <a:gd name="connsiteY15" fmla="*/ 1005409 h 1031107"/>
                <a:gd name="connsiteX16" fmla="*/ 6658063 w 9200206"/>
                <a:gd name="connsiteY16" fmla="*/ 800310 h 1031107"/>
                <a:gd name="connsiteX17" fmla="*/ 7042624 w 9200206"/>
                <a:gd name="connsiteY17" fmla="*/ 1013955 h 1031107"/>
                <a:gd name="connsiteX18" fmla="*/ 7512643 w 9200206"/>
                <a:gd name="connsiteY18" fmla="*/ 791765 h 1031107"/>
                <a:gd name="connsiteX19" fmla="*/ 7922841 w 9200206"/>
                <a:gd name="connsiteY19" fmla="*/ 1013955 h 1031107"/>
                <a:gd name="connsiteX20" fmla="*/ 8341585 w 9200206"/>
                <a:gd name="connsiteY20" fmla="*/ 800310 h 1031107"/>
                <a:gd name="connsiteX21" fmla="*/ 8743237 w 9200206"/>
                <a:gd name="connsiteY21" fmla="*/ 1013955 h 1031107"/>
                <a:gd name="connsiteX22" fmla="*/ 9144889 w 9200206"/>
                <a:gd name="connsiteY22" fmla="*/ 774673 h 1031107"/>
                <a:gd name="connsiteX23" fmla="*/ 8734691 w 9200206"/>
                <a:gd name="connsiteY23" fmla="*/ 99555 h 1031107"/>
                <a:gd name="connsiteX24" fmla="*/ 5008725 w 9200206"/>
                <a:gd name="connsiteY24" fmla="*/ 167922 h 1031107"/>
                <a:gd name="connsiteX25" fmla="*/ 718736 w 9200206"/>
                <a:gd name="connsiteY25" fmla="*/ 22643 h 1031107"/>
                <a:gd name="connsiteX26" fmla="*/ 9494 w 9200206"/>
                <a:gd name="connsiteY26" fmla="*/ 729586 h 1031107"/>
                <a:gd name="connsiteX0" fmla="*/ 9494 w 9200206"/>
                <a:gd name="connsiteY0" fmla="*/ 729586 h 1078178"/>
                <a:gd name="connsiteX1" fmla="*/ 351267 w 9200206"/>
                <a:gd name="connsiteY1" fmla="*/ 1013955 h 1078178"/>
                <a:gd name="connsiteX2" fmla="*/ 761465 w 9200206"/>
                <a:gd name="connsiteY2" fmla="*/ 808856 h 1078178"/>
                <a:gd name="connsiteX3" fmla="*/ 1171663 w 9200206"/>
                <a:gd name="connsiteY3" fmla="*/ 1031047 h 1078178"/>
                <a:gd name="connsiteX4" fmla="*/ 1616045 w 9200206"/>
                <a:gd name="connsiteY4" fmla="*/ 783219 h 1078178"/>
                <a:gd name="connsiteX5" fmla="*/ 2060426 w 9200206"/>
                <a:gd name="connsiteY5" fmla="*/ 1022501 h 1078178"/>
                <a:gd name="connsiteX6" fmla="*/ 2530445 w 9200206"/>
                <a:gd name="connsiteY6" fmla="*/ 808856 h 1078178"/>
                <a:gd name="connsiteX7" fmla="*/ 2983372 w 9200206"/>
                <a:gd name="connsiteY7" fmla="*/ 1013955 h 1078178"/>
                <a:gd name="connsiteX8" fmla="*/ 3427753 w 9200206"/>
                <a:gd name="connsiteY8" fmla="*/ 791765 h 1078178"/>
                <a:gd name="connsiteX9" fmla="*/ 3795222 w 9200206"/>
                <a:gd name="connsiteY9" fmla="*/ 1022501 h 1078178"/>
                <a:gd name="connsiteX10" fmla="*/ 4162691 w 9200206"/>
                <a:gd name="connsiteY10" fmla="*/ 791765 h 1078178"/>
                <a:gd name="connsiteX11" fmla="*/ 4555798 w 9200206"/>
                <a:gd name="connsiteY11" fmla="*/ 1031047 h 1078178"/>
                <a:gd name="connsiteX12" fmla="*/ 5017271 w 9200206"/>
                <a:gd name="connsiteY12" fmla="*/ 808856 h 1078178"/>
                <a:gd name="connsiteX13" fmla="*/ 5342011 w 9200206"/>
                <a:gd name="connsiteY13" fmla="*/ 1005409 h 1078178"/>
                <a:gd name="connsiteX14" fmla="*/ 5760755 w 9200206"/>
                <a:gd name="connsiteY14" fmla="*/ 808856 h 1078178"/>
                <a:gd name="connsiteX15" fmla="*/ 6282048 w 9200206"/>
                <a:gd name="connsiteY15" fmla="*/ 1005409 h 1078178"/>
                <a:gd name="connsiteX16" fmla="*/ 6658063 w 9200206"/>
                <a:gd name="connsiteY16" fmla="*/ 800310 h 1078178"/>
                <a:gd name="connsiteX17" fmla="*/ 7042624 w 9200206"/>
                <a:gd name="connsiteY17" fmla="*/ 1013955 h 1078178"/>
                <a:gd name="connsiteX18" fmla="*/ 7512643 w 9200206"/>
                <a:gd name="connsiteY18" fmla="*/ 791765 h 1078178"/>
                <a:gd name="connsiteX19" fmla="*/ 7922841 w 9200206"/>
                <a:gd name="connsiteY19" fmla="*/ 1013955 h 1078178"/>
                <a:gd name="connsiteX20" fmla="*/ 8341585 w 9200206"/>
                <a:gd name="connsiteY20" fmla="*/ 800310 h 1078178"/>
                <a:gd name="connsiteX21" fmla="*/ 8743237 w 9200206"/>
                <a:gd name="connsiteY21" fmla="*/ 1013955 h 1078178"/>
                <a:gd name="connsiteX22" fmla="*/ 9144889 w 9200206"/>
                <a:gd name="connsiteY22" fmla="*/ 774673 h 1078178"/>
                <a:gd name="connsiteX23" fmla="*/ 8734691 w 9200206"/>
                <a:gd name="connsiteY23" fmla="*/ 99555 h 1078178"/>
                <a:gd name="connsiteX24" fmla="*/ 5008725 w 9200206"/>
                <a:gd name="connsiteY24" fmla="*/ 167922 h 1078178"/>
                <a:gd name="connsiteX25" fmla="*/ 718736 w 9200206"/>
                <a:gd name="connsiteY25" fmla="*/ 22643 h 1078178"/>
                <a:gd name="connsiteX26" fmla="*/ 9494 w 9200206"/>
                <a:gd name="connsiteY26" fmla="*/ 729586 h 1078178"/>
                <a:gd name="connsiteX0" fmla="*/ 9494 w 9144894"/>
                <a:gd name="connsiteY0" fmla="*/ 729586 h 1078178"/>
                <a:gd name="connsiteX1" fmla="*/ 351267 w 9144894"/>
                <a:gd name="connsiteY1" fmla="*/ 1013955 h 1078178"/>
                <a:gd name="connsiteX2" fmla="*/ 761465 w 9144894"/>
                <a:gd name="connsiteY2" fmla="*/ 808856 h 1078178"/>
                <a:gd name="connsiteX3" fmla="*/ 1171663 w 9144894"/>
                <a:gd name="connsiteY3" fmla="*/ 1031047 h 1078178"/>
                <a:gd name="connsiteX4" fmla="*/ 1616045 w 9144894"/>
                <a:gd name="connsiteY4" fmla="*/ 783219 h 1078178"/>
                <a:gd name="connsiteX5" fmla="*/ 2060426 w 9144894"/>
                <a:gd name="connsiteY5" fmla="*/ 1022501 h 1078178"/>
                <a:gd name="connsiteX6" fmla="*/ 2530445 w 9144894"/>
                <a:gd name="connsiteY6" fmla="*/ 808856 h 1078178"/>
                <a:gd name="connsiteX7" fmla="*/ 2983372 w 9144894"/>
                <a:gd name="connsiteY7" fmla="*/ 1013955 h 1078178"/>
                <a:gd name="connsiteX8" fmla="*/ 3427753 w 9144894"/>
                <a:gd name="connsiteY8" fmla="*/ 791765 h 1078178"/>
                <a:gd name="connsiteX9" fmla="*/ 3795222 w 9144894"/>
                <a:gd name="connsiteY9" fmla="*/ 1022501 h 1078178"/>
                <a:gd name="connsiteX10" fmla="*/ 4162691 w 9144894"/>
                <a:gd name="connsiteY10" fmla="*/ 791765 h 1078178"/>
                <a:gd name="connsiteX11" fmla="*/ 4555798 w 9144894"/>
                <a:gd name="connsiteY11" fmla="*/ 1031047 h 1078178"/>
                <a:gd name="connsiteX12" fmla="*/ 5017271 w 9144894"/>
                <a:gd name="connsiteY12" fmla="*/ 808856 h 1078178"/>
                <a:gd name="connsiteX13" fmla="*/ 5342011 w 9144894"/>
                <a:gd name="connsiteY13" fmla="*/ 1005409 h 1078178"/>
                <a:gd name="connsiteX14" fmla="*/ 5760755 w 9144894"/>
                <a:gd name="connsiteY14" fmla="*/ 808856 h 1078178"/>
                <a:gd name="connsiteX15" fmla="*/ 6282048 w 9144894"/>
                <a:gd name="connsiteY15" fmla="*/ 1005409 h 1078178"/>
                <a:gd name="connsiteX16" fmla="*/ 6658063 w 9144894"/>
                <a:gd name="connsiteY16" fmla="*/ 800310 h 1078178"/>
                <a:gd name="connsiteX17" fmla="*/ 7042624 w 9144894"/>
                <a:gd name="connsiteY17" fmla="*/ 1013955 h 1078178"/>
                <a:gd name="connsiteX18" fmla="*/ 7512643 w 9144894"/>
                <a:gd name="connsiteY18" fmla="*/ 791765 h 1078178"/>
                <a:gd name="connsiteX19" fmla="*/ 7922841 w 9144894"/>
                <a:gd name="connsiteY19" fmla="*/ 1013955 h 1078178"/>
                <a:gd name="connsiteX20" fmla="*/ 8341585 w 9144894"/>
                <a:gd name="connsiteY20" fmla="*/ 800310 h 1078178"/>
                <a:gd name="connsiteX21" fmla="*/ 8743237 w 9144894"/>
                <a:gd name="connsiteY21" fmla="*/ 1013955 h 1078178"/>
                <a:gd name="connsiteX22" fmla="*/ 9144889 w 9144894"/>
                <a:gd name="connsiteY22" fmla="*/ 774673 h 1078178"/>
                <a:gd name="connsiteX23" fmla="*/ 8734691 w 9144894"/>
                <a:gd name="connsiteY23" fmla="*/ 99555 h 1078178"/>
                <a:gd name="connsiteX24" fmla="*/ 5008725 w 9144894"/>
                <a:gd name="connsiteY24" fmla="*/ 167922 h 1078178"/>
                <a:gd name="connsiteX25" fmla="*/ 718736 w 9144894"/>
                <a:gd name="connsiteY25" fmla="*/ 22643 h 1078178"/>
                <a:gd name="connsiteX26" fmla="*/ 9494 w 9144894"/>
                <a:gd name="connsiteY26" fmla="*/ 729586 h 1078178"/>
                <a:gd name="connsiteX0" fmla="*/ 9494 w 9222527"/>
                <a:gd name="connsiteY0" fmla="*/ 729586 h 1031107"/>
                <a:gd name="connsiteX1" fmla="*/ 351267 w 9222527"/>
                <a:gd name="connsiteY1" fmla="*/ 1013955 h 1031107"/>
                <a:gd name="connsiteX2" fmla="*/ 761465 w 9222527"/>
                <a:gd name="connsiteY2" fmla="*/ 808856 h 1031107"/>
                <a:gd name="connsiteX3" fmla="*/ 1171663 w 9222527"/>
                <a:gd name="connsiteY3" fmla="*/ 1031047 h 1031107"/>
                <a:gd name="connsiteX4" fmla="*/ 1616045 w 9222527"/>
                <a:gd name="connsiteY4" fmla="*/ 783219 h 1031107"/>
                <a:gd name="connsiteX5" fmla="*/ 2060426 w 9222527"/>
                <a:gd name="connsiteY5" fmla="*/ 1022501 h 1031107"/>
                <a:gd name="connsiteX6" fmla="*/ 2530445 w 9222527"/>
                <a:gd name="connsiteY6" fmla="*/ 808856 h 1031107"/>
                <a:gd name="connsiteX7" fmla="*/ 2983372 w 9222527"/>
                <a:gd name="connsiteY7" fmla="*/ 1013955 h 1031107"/>
                <a:gd name="connsiteX8" fmla="*/ 3427753 w 9222527"/>
                <a:gd name="connsiteY8" fmla="*/ 791765 h 1031107"/>
                <a:gd name="connsiteX9" fmla="*/ 3795222 w 9222527"/>
                <a:gd name="connsiteY9" fmla="*/ 1022501 h 1031107"/>
                <a:gd name="connsiteX10" fmla="*/ 4162691 w 9222527"/>
                <a:gd name="connsiteY10" fmla="*/ 791765 h 1031107"/>
                <a:gd name="connsiteX11" fmla="*/ 4555798 w 9222527"/>
                <a:gd name="connsiteY11" fmla="*/ 1031047 h 1031107"/>
                <a:gd name="connsiteX12" fmla="*/ 5017271 w 9222527"/>
                <a:gd name="connsiteY12" fmla="*/ 808856 h 1031107"/>
                <a:gd name="connsiteX13" fmla="*/ 5342011 w 9222527"/>
                <a:gd name="connsiteY13" fmla="*/ 1005409 h 1031107"/>
                <a:gd name="connsiteX14" fmla="*/ 5760755 w 9222527"/>
                <a:gd name="connsiteY14" fmla="*/ 808856 h 1031107"/>
                <a:gd name="connsiteX15" fmla="*/ 6282048 w 9222527"/>
                <a:gd name="connsiteY15" fmla="*/ 1005409 h 1031107"/>
                <a:gd name="connsiteX16" fmla="*/ 6658063 w 9222527"/>
                <a:gd name="connsiteY16" fmla="*/ 800310 h 1031107"/>
                <a:gd name="connsiteX17" fmla="*/ 7042624 w 9222527"/>
                <a:gd name="connsiteY17" fmla="*/ 1013955 h 1031107"/>
                <a:gd name="connsiteX18" fmla="*/ 7512643 w 9222527"/>
                <a:gd name="connsiteY18" fmla="*/ 791765 h 1031107"/>
                <a:gd name="connsiteX19" fmla="*/ 7922841 w 9222527"/>
                <a:gd name="connsiteY19" fmla="*/ 1013955 h 1031107"/>
                <a:gd name="connsiteX20" fmla="*/ 8341585 w 9222527"/>
                <a:gd name="connsiteY20" fmla="*/ 800310 h 1031107"/>
                <a:gd name="connsiteX21" fmla="*/ 8743237 w 9222527"/>
                <a:gd name="connsiteY21" fmla="*/ 1013955 h 1031107"/>
                <a:gd name="connsiteX22" fmla="*/ 9179132 w 9222527"/>
                <a:gd name="connsiteY22" fmla="*/ 588141 h 1031107"/>
                <a:gd name="connsiteX23" fmla="*/ 8734691 w 9222527"/>
                <a:gd name="connsiteY23" fmla="*/ 99555 h 1031107"/>
                <a:gd name="connsiteX24" fmla="*/ 5008725 w 9222527"/>
                <a:gd name="connsiteY24" fmla="*/ 167922 h 1031107"/>
                <a:gd name="connsiteX25" fmla="*/ 718736 w 9222527"/>
                <a:gd name="connsiteY25" fmla="*/ 22643 h 1031107"/>
                <a:gd name="connsiteX26" fmla="*/ 9494 w 9222527"/>
                <a:gd name="connsiteY26" fmla="*/ 729586 h 1031107"/>
                <a:gd name="connsiteX0" fmla="*/ 9494 w 9218298"/>
                <a:gd name="connsiteY0" fmla="*/ 729586 h 1048181"/>
                <a:gd name="connsiteX1" fmla="*/ 351267 w 9218298"/>
                <a:gd name="connsiteY1" fmla="*/ 1013955 h 1048181"/>
                <a:gd name="connsiteX2" fmla="*/ 761465 w 9218298"/>
                <a:gd name="connsiteY2" fmla="*/ 808856 h 1048181"/>
                <a:gd name="connsiteX3" fmla="*/ 1171663 w 9218298"/>
                <a:gd name="connsiteY3" fmla="*/ 1031047 h 1048181"/>
                <a:gd name="connsiteX4" fmla="*/ 1616045 w 9218298"/>
                <a:gd name="connsiteY4" fmla="*/ 783219 h 1048181"/>
                <a:gd name="connsiteX5" fmla="*/ 2060426 w 9218298"/>
                <a:gd name="connsiteY5" fmla="*/ 1022501 h 1048181"/>
                <a:gd name="connsiteX6" fmla="*/ 2530445 w 9218298"/>
                <a:gd name="connsiteY6" fmla="*/ 808856 h 1048181"/>
                <a:gd name="connsiteX7" fmla="*/ 2983372 w 9218298"/>
                <a:gd name="connsiteY7" fmla="*/ 1013955 h 1048181"/>
                <a:gd name="connsiteX8" fmla="*/ 3427753 w 9218298"/>
                <a:gd name="connsiteY8" fmla="*/ 791765 h 1048181"/>
                <a:gd name="connsiteX9" fmla="*/ 3795222 w 9218298"/>
                <a:gd name="connsiteY9" fmla="*/ 1022501 h 1048181"/>
                <a:gd name="connsiteX10" fmla="*/ 4162691 w 9218298"/>
                <a:gd name="connsiteY10" fmla="*/ 791765 h 1048181"/>
                <a:gd name="connsiteX11" fmla="*/ 4555798 w 9218298"/>
                <a:gd name="connsiteY11" fmla="*/ 1031047 h 1048181"/>
                <a:gd name="connsiteX12" fmla="*/ 5017271 w 9218298"/>
                <a:gd name="connsiteY12" fmla="*/ 808856 h 1048181"/>
                <a:gd name="connsiteX13" fmla="*/ 5342011 w 9218298"/>
                <a:gd name="connsiteY13" fmla="*/ 1005409 h 1048181"/>
                <a:gd name="connsiteX14" fmla="*/ 5760755 w 9218298"/>
                <a:gd name="connsiteY14" fmla="*/ 808856 h 1048181"/>
                <a:gd name="connsiteX15" fmla="*/ 6282048 w 9218298"/>
                <a:gd name="connsiteY15" fmla="*/ 1005409 h 1048181"/>
                <a:gd name="connsiteX16" fmla="*/ 6658063 w 9218298"/>
                <a:gd name="connsiteY16" fmla="*/ 800310 h 1048181"/>
                <a:gd name="connsiteX17" fmla="*/ 7042624 w 9218298"/>
                <a:gd name="connsiteY17" fmla="*/ 1013955 h 1048181"/>
                <a:gd name="connsiteX18" fmla="*/ 7512643 w 9218298"/>
                <a:gd name="connsiteY18" fmla="*/ 791765 h 1048181"/>
                <a:gd name="connsiteX19" fmla="*/ 7922841 w 9218298"/>
                <a:gd name="connsiteY19" fmla="*/ 1013955 h 1048181"/>
                <a:gd name="connsiteX20" fmla="*/ 8341585 w 9218298"/>
                <a:gd name="connsiteY20" fmla="*/ 800310 h 1048181"/>
                <a:gd name="connsiteX21" fmla="*/ 8803160 w 9218298"/>
                <a:gd name="connsiteY21" fmla="*/ 1045042 h 1048181"/>
                <a:gd name="connsiteX22" fmla="*/ 9179132 w 9218298"/>
                <a:gd name="connsiteY22" fmla="*/ 588141 h 1048181"/>
                <a:gd name="connsiteX23" fmla="*/ 8734691 w 9218298"/>
                <a:gd name="connsiteY23" fmla="*/ 99555 h 1048181"/>
                <a:gd name="connsiteX24" fmla="*/ 5008725 w 9218298"/>
                <a:gd name="connsiteY24" fmla="*/ 167922 h 1048181"/>
                <a:gd name="connsiteX25" fmla="*/ 718736 w 9218298"/>
                <a:gd name="connsiteY25" fmla="*/ 22643 h 1048181"/>
                <a:gd name="connsiteX26" fmla="*/ 9494 w 9218298"/>
                <a:gd name="connsiteY26" fmla="*/ 729586 h 1048181"/>
                <a:gd name="connsiteX0" fmla="*/ 9494 w 9218298"/>
                <a:gd name="connsiteY0" fmla="*/ 729586 h 1045098"/>
                <a:gd name="connsiteX1" fmla="*/ 351267 w 9218298"/>
                <a:gd name="connsiteY1" fmla="*/ 1013955 h 1045098"/>
                <a:gd name="connsiteX2" fmla="*/ 761465 w 9218298"/>
                <a:gd name="connsiteY2" fmla="*/ 808856 h 1045098"/>
                <a:gd name="connsiteX3" fmla="*/ 1171663 w 9218298"/>
                <a:gd name="connsiteY3" fmla="*/ 1031047 h 1045098"/>
                <a:gd name="connsiteX4" fmla="*/ 1616045 w 9218298"/>
                <a:gd name="connsiteY4" fmla="*/ 783219 h 1045098"/>
                <a:gd name="connsiteX5" fmla="*/ 2060426 w 9218298"/>
                <a:gd name="connsiteY5" fmla="*/ 1022501 h 1045098"/>
                <a:gd name="connsiteX6" fmla="*/ 2530445 w 9218298"/>
                <a:gd name="connsiteY6" fmla="*/ 808856 h 1045098"/>
                <a:gd name="connsiteX7" fmla="*/ 2983372 w 9218298"/>
                <a:gd name="connsiteY7" fmla="*/ 1013955 h 1045098"/>
                <a:gd name="connsiteX8" fmla="*/ 3427753 w 9218298"/>
                <a:gd name="connsiteY8" fmla="*/ 791765 h 1045098"/>
                <a:gd name="connsiteX9" fmla="*/ 3795222 w 9218298"/>
                <a:gd name="connsiteY9" fmla="*/ 1022501 h 1045098"/>
                <a:gd name="connsiteX10" fmla="*/ 4162691 w 9218298"/>
                <a:gd name="connsiteY10" fmla="*/ 791765 h 1045098"/>
                <a:gd name="connsiteX11" fmla="*/ 4555798 w 9218298"/>
                <a:gd name="connsiteY11" fmla="*/ 1031047 h 1045098"/>
                <a:gd name="connsiteX12" fmla="*/ 5017271 w 9218298"/>
                <a:gd name="connsiteY12" fmla="*/ 808856 h 1045098"/>
                <a:gd name="connsiteX13" fmla="*/ 5342011 w 9218298"/>
                <a:gd name="connsiteY13" fmla="*/ 1005409 h 1045098"/>
                <a:gd name="connsiteX14" fmla="*/ 5760755 w 9218298"/>
                <a:gd name="connsiteY14" fmla="*/ 808856 h 1045098"/>
                <a:gd name="connsiteX15" fmla="*/ 6282048 w 9218298"/>
                <a:gd name="connsiteY15" fmla="*/ 1005409 h 1045098"/>
                <a:gd name="connsiteX16" fmla="*/ 6658063 w 9218298"/>
                <a:gd name="connsiteY16" fmla="*/ 800310 h 1045098"/>
                <a:gd name="connsiteX17" fmla="*/ 7042624 w 9218298"/>
                <a:gd name="connsiteY17" fmla="*/ 1013955 h 1045098"/>
                <a:gd name="connsiteX18" fmla="*/ 7512643 w 9218298"/>
                <a:gd name="connsiteY18" fmla="*/ 791765 h 1045098"/>
                <a:gd name="connsiteX19" fmla="*/ 7922841 w 9218298"/>
                <a:gd name="connsiteY19" fmla="*/ 1013955 h 1045098"/>
                <a:gd name="connsiteX20" fmla="*/ 8341585 w 9218298"/>
                <a:gd name="connsiteY20" fmla="*/ 800310 h 1045098"/>
                <a:gd name="connsiteX21" fmla="*/ 8803160 w 9218298"/>
                <a:gd name="connsiteY21" fmla="*/ 1045042 h 1045098"/>
                <a:gd name="connsiteX22" fmla="*/ 9179132 w 9218298"/>
                <a:gd name="connsiteY22" fmla="*/ 588141 h 1045098"/>
                <a:gd name="connsiteX23" fmla="*/ 8734691 w 9218298"/>
                <a:gd name="connsiteY23" fmla="*/ 99555 h 1045098"/>
                <a:gd name="connsiteX24" fmla="*/ 5008725 w 9218298"/>
                <a:gd name="connsiteY24" fmla="*/ 167922 h 1045098"/>
                <a:gd name="connsiteX25" fmla="*/ 718736 w 9218298"/>
                <a:gd name="connsiteY25" fmla="*/ 22643 h 1045098"/>
                <a:gd name="connsiteX26" fmla="*/ 9494 w 9218298"/>
                <a:gd name="connsiteY26" fmla="*/ 729586 h 1045098"/>
                <a:gd name="connsiteX0" fmla="*/ 9494 w 9214083"/>
                <a:gd name="connsiteY0" fmla="*/ 729586 h 1031107"/>
                <a:gd name="connsiteX1" fmla="*/ 351267 w 9214083"/>
                <a:gd name="connsiteY1" fmla="*/ 1013955 h 1031107"/>
                <a:gd name="connsiteX2" fmla="*/ 761465 w 9214083"/>
                <a:gd name="connsiteY2" fmla="*/ 808856 h 1031107"/>
                <a:gd name="connsiteX3" fmla="*/ 1171663 w 9214083"/>
                <a:gd name="connsiteY3" fmla="*/ 1031047 h 1031107"/>
                <a:gd name="connsiteX4" fmla="*/ 1616045 w 9214083"/>
                <a:gd name="connsiteY4" fmla="*/ 783219 h 1031107"/>
                <a:gd name="connsiteX5" fmla="*/ 2060426 w 9214083"/>
                <a:gd name="connsiteY5" fmla="*/ 1022501 h 1031107"/>
                <a:gd name="connsiteX6" fmla="*/ 2530445 w 9214083"/>
                <a:gd name="connsiteY6" fmla="*/ 808856 h 1031107"/>
                <a:gd name="connsiteX7" fmla="*/ 2983372 w 9214083"/>
                <a:gd name="connsiteY7" fmla="*/ 1013955 h 1031107"/>
                <a:gd name="connsiteX8" fmla="*/ 3427753 w 9214083"/>
                <a:gd name="connsiteY8" fmla="*/ 791765 h 1031107"/>
                <a:gd name="connsiteX9" fmla="*/ 3795222 w 9214083"/>
                <a:gd name="connsiteY9" fmla="*/ 1022501 h 1031107"/>
                <a:gd name="connsiteX10" fmla="*/ 4162691 w 9214083"/>
                <a:gd name="connsiteY10" fmla="*/ 791765 h 1031107"/>
                <a:gd name="connsiteX11" fmla="*/ 4555798 w 9214083"/>
                <a:gd name="connsiteY11" fmla="*/ 1031047 h 1031107"/>
                <a:gd name="connsiteX12" fmla="*/ 5017271 w 9214083"/>
                <a:gd name="connsiteY12" fmla="*/ 808856 h 1031107"/>
                <a:gd name="connsiteX13" fmla="*/ 5342011 w 9214083"/>
                <a:gd name="connsiteY13" fmla="*/ 1005409 h 1031107"/>
                <a:gd name="connsiteX14" fmla="*/ 5760755 w 9214083"/>
                <a:gd name="connsiteY14" fmla="*/ 808856 h 1031107"/>
                <a:gd name="connsiteX15" fmla="*/ 6282048 w 9214083"/>
                <a:gd name="connsiteY15" fmla="*/ 1005409 h 1031107"/>
                <a:gd name="connsiteX16" fmla="*/ 6658063 w 9214083"/>
                <a:gd name="connsiteY16" fmla="*/ 800310 h 1031107"/>
                <a:gd name="connsiteX17" fmla="*/ 7042624 w 9214083"/>
                <a:gd name="connsiteY17" fmla="*/ 1013955 h 1031107"/>
                <a:gd name="connsiteX18" fmla="*/ 7512643 w 9214083"/>
                <a:gd name="connsiteY18" fmla="*/ 791765 h 1031107"/>
                <a:gd name="connsiteX19" fmla="*/ 7922841 w 9214083"/>
                <a:gd name="connsiteY19" fmla="*/ 1013955 h 1031107"/>
                <a:gd name="connsiteX20" fmla="*/ 8341585 w 9214083"/>
                <a:gd name="connsiteY20" fmla="*/ 800310 h 1031107"/>
                <a:gd name="connsiteX21" fmla="*/ 8863084 w 9214083"/>
                <a:gd name="connsiteY21" fmla="*/ 1029497 h 1031107"/>
                <a:gd name="connsiteX22" fmla="*/ 9179132 w 9214083"/>
                <a:gd name="connsiteY22" fmla="*/ 588141 h 1031107"/>
                <a:gd name="connsiteX23" fmla="*/ 8734691 w 9214083"/>
                <a:gd name="connsiteY23" fmla="*/ 99555 h 1031107"/>
                <a:gd name="connsiteX24" fmla="*/ 5008725 w 9214083"/>
                <a:gd name="connsiteY24" fmla="*/ 167922 h 1031107"/>
                <a:gd name="connsiteX25" fmla="*/ 718736 w 9214083"/>
                <a:gd name="connsiteY25" fmla="*/ 22643 h 1031107"/>
                <a:gd name="connsiteX26" fmla="*/ 9494 w 9214083"/>
                <a:gd name="connsiteY26" fmla="*/ 729586 h 1031107"/>
                <a:gd name="connsiteX0" fmla="*/ 9494 w 9224950"/>
                <a:gd name="connsiteY0" fmla="*/ 729586 h 1031107"/>
                <a:gd name="connsiteX1" fmla="*/ 351267 w 9224950"/>
                <a:gd name="connsiteY1" fmla="*/ 1013955 h 1031107"/>
                <a:gd name="connsiteX2" fmla="*/ 761465 w 9224950"/>
                <a:gd name="connsiteY2" fmla="*/ 808856 h 1031107"/>
                <a:gd name="connsiteX3" fmla="*/ 1171663 w 9224950"/>
                <a:gd name="connsiteY3" fmla="*/ 1031047 h 1031107"/>
                <a:gd name="connsiteX4" fmla="*/ 1616045 w 9224950"/>
                <a:gd name="connsiteY4" fmla="*/ 783219 h 1031107"/>
                <a:gd name="connsiteX5" fmla="*/ 2060426 w 9224950"/>
                <a:gd name="connsiteY5" fmla="*/ 1022501 h 1031107"/>
                <a:gd name="connsiteX6" fmla="*/ 2530445 w 9224950"/>
                <a:gd name="connsiteY6" fmla="*/ 808856 h 1031107"/>
                <a:gd name="connsiteX7" fmla="*/ 2983372 w 9224950"/>
                <a:gd name="connsiteY7" fmla="*/ 1013955 h 1031107"/>
                <a:gd name="connsiteX8" fmla="*/ 3427753 w 9224950"/>
                <a:gd name="connsiteY8" fmla="*/ 791765 h 1031107"/>
                <a:gd name="connsiteX9" fmla="*/ 3795222 w 9224950"/>
                <a:gd name="connsiteY9" fmla="*/ 1022501 h 1031107"/>
                <a:gd name="connsiteX10" fmla="*/ 4162691 w 9224950"/>
                <a:gd name="connsiteY10" fmla="*/ 791765 h 1031107"/>
                <a:gd name="connsiteX11" fmla="*/ 4555798 w 9224950"/>
                <a:gd name="connsiteY11" fmla="*/ 1031047 h 1031107"/>
                <a:gd name="connsiteX12" fmla="*/ 5017271 w 9224950"/>
                <a:gd name="connsiteY12" fmla="*/ 808856 h 1031107"/>
                <a:gd name="connsiteX13" fmla="*/ 5342011 w 9224950"/>
                <a:gd name="connsiteY13" fmla="*/ 1005409 h 1031107"/>
                <a:gd name="connsiteX14" fmla="*/ 5760755 w 9224950"/>
                <a:gd name="connsiteY14" fmla="*/ 808856 h 1031107"/>
                <a:gd name="connsiteX15" fmla="*/ 6282048 w 9224950"/>
                <a:gd name="connsiteY15" fmla="*/ 1005409 h 1031107"/>
                <a:gd name="connsiteX16" fmla="*/ 6658063 w 9224950"/>
                <a:gd name="connsiteY16" fmla="*/ 800310 h 1031107"/>
                <a:gd name="connsiteX17" fmla="*/ 7042624 w 9224950"/>
                <a:gd name="connsiteY17" fmla="*/ 1013955 h 1031107"/>
                <a:gd name="connsiteX18" fmla="*/ 7512643 w 9224950"/>
                <a:gd name="connsiteY18" fmla="*/ 791765 h 1031107"/>
                <a:gd name="connsiteX19" fmla="*/ 7922841 w 9224950"/>
                <a:gd name="connsiteY19" fmla="*/ 1013955 h 1031107"/>
                <a:gd name="connsiteX20" fmla="*/ 8341585 w 9224950"/>
                <a:gd name="connsiteY20" fmla="*/ 800310 h 1031107"/>
                <a:gd name="connsiteX21" fmla="*/ 8863084 w 9224950"/>
                <a:gd name="connsiteY21" fmla="*/ 1029497 h 1031107"/>
                <a:gd name="connsiteX22" fmla="*/ 9179132 w 9224950"/>
                <a:gd name="connsiteY22" fmla="*/ 588141 h 1031107"/>
                <a:gd name="connsiteX23" fmla="*/ 8734691 w 9224950"/>
                <a:gd name="connsiteY23" fmla="*/ 99555 h 1031107"/>
                <a:gd name="connsiteX24" fmla="*/ 5008725 w 9224950"/>
                <a:gd name="connsiteY24" fmla="*/ 167922 h 1031107"/>
                <a:gd name="connsiteX25" fmla="*/ 718736 w 9224950"/>
                <a:gd name="connsiteY25" fmla="*/ 22643 h 1031107"/>
                <a:gd name="connsiteX26" fmla="*/ 9494 w 9224950"/>
                <a:gd name="connsiteY26" fmla="*/ 729586 h 1031107"/>
                <a:gd name="connsiteX0" fmla="*/ 9494 w 9179233"/>
                <a:gd name="connsiteY0" fmla="*/ 729586 h 1031107"/>
                <a:gd name="connsiteX1" fmla="*/ 351267 w 9179233"/>
                <a:gd name="connsiteY1" fmla="*/ 1013955 h 1031107"/>
                <a:gd name="connsiteX2" fmla="*/ 761465 w 9179233"/>
                <a:gd name="connsiteY2" fmla="*/ 808856 h 1031107"/>
                <a:gd name="connsiteX3" fmla="*/ 1171663 w 9179233"/>
                <a:gd name="connsiteY3" fmla="*/ 1031047 h 1031107"/>
                <a:gd name="connsiteX4" fmla="*/ 1616045 w 9179233"/>
                <a:gd name="connsiteY4" fmla="*/ 783219 h 1031107"/>
                <a:gd name="connsiteX5" fmla="*/ 2060426 w 9179233"/>
                <a:gd name="connsiteY5" fmla="*/ 1022501 h 1031107"/>
                <a:gd name="connsiteX6" fmla="*/ 2530445 w 9179233"/>
                <a:gd name="connsiteY6" fmla="*/ 808856 h 1031107"/>
                <a:gd name="connsiteX7" fmla="*/ 2983372 w 9179233"/>
                <a:gd name="connsiteY7" fmla="*/ 1013955 h 1031107"/>
                <a:gd name="connsiteX8" fmla="*/ 3427753 w 9179233"/>
                <a:gd name="connsiteY8" fmla="*/ 791765 h 1031107"/>
                <a:gd name="connsiteX9" fmla="*/ 3795222 w 9179233"/>
                <a:gd name="connsiteY9" fmla="*/ 1022501 h 1031107"/>
                <a:gd name="connsiteX10" fmla="*/ 4162691 w 9179233"/>
                <a:gd name="connsiteY10" fmla="*/ 791765 h 1031107"/>
                <a:gd name="connsiteX11" fmla="*/ 4555798 w 9179233"/>
                <a:gd name="connsiteY11" fmla="*/ 1031047 h 1031107"/>
                <a:gd name="connsiteX12" fmla="*/ 5017271 w 9179233"/>
                <a:gd name="connsiteY12" fmla="*/ 808856 h 1031107"/>
                <a:gd name="connsiteX13" fmla="*/ 5342011 w 9179233"/>
                <a:gd name="connsiteY13" fmla="*/ 1005409 h 1031107"/>
                <a:gd name="connsiteX14" fmla="*/ 5760755 w 9179233"/>
                <a:gd name="connsiteY14" fmla="*/ 808856 h 1031107"/>
                <a:gd name="connsiteX15" fmla="*/ 6282048 w 9179233"/>
                <a:gd name="connsiteY15" fmla="*/ 1005409 h 1031107"/>
                <a:gd name="connsiteX16" fmla="*/ 6658063 w 9179233"/>
                <a:gd name="connsiteY16" fmla="*/ 800310 h 1031107"/>
                <a:gd name="connsiteX17" fmla="*/ 7042624 w 9179233"/>
                <a:gd name="connsiteY17" fmla="*/ 1013955 h 1031107"/>
                <a:gd name="connsiteX18" fmla="*/ 7512643 w 9179233"/>
                <a:gd name="connsiteY18" fmla="*/ 791765 h 1031107"/>
                <a:gd name="connsiteX19" fmla="*/ 7922841 w 9179233"/>
                <a:gd name="connsiteY19" fmla="*/ 1013955 h 1031107"/>
                <a:gd name="connsiteX20" fmla="*/ 8341585 w 9179233"/>
                <a:gd name="connsiteY20" fmla="*/ 800310 h 1031107"/>
                <a:gd name="connsiteX21" fmla="*/ 8863084 w 9179233"/>
                <a:gd name="connsiteY21" fmla="*/ 1029497 h 1031107"/>
                <a:gd name="connsiteX22" fmla="*/ 9179132 w 9179233"/>
                <a:gd name="connsiteY22" fmla="*/ 588141 h 1031107"/>
                <a:gd name="connsiteX23" fmla="*/ 8734691 w 9179233"/>
                <a:gd name="connsiteY23" fmla="*/ 99555 h 1031107"/>
                <a:gd name="connsiteX24" fmla="*/ 5008725 w 9179233"/>
                <a:gd name="connsiteY24" fmla="*/ 167922 h 1031107"/>
                <a:gd name="connsiteX25" fmla="*/ 718736 w 9179233"/>
                <a:gd name="connsiteY25" fmla="*/ 22643 h 1031107"/>
                <a:gd name="connsiteX26" fmla="*/ 9494 w 9179233"/>
                <a:gd name="connsiteY26" fmla="*/ 729586 h 103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179233" h="1031107">
                  <a:moveTo>
                    <a:pt x="9494" y="729586"/>
                  </a:moveTo>
                  <a:cubicBezTo>
                    <a:pt x="16734" y="988071"/>
                    <a:pt x="225939" y="1000743"/>
                    <a:pt x="351267" y="1013955"/>
                  </a:cubicBezTo>
                  <a:cubicBezTo>
                    <a:pt x="476595" y="1027167"/>
                    <a:pt x="624732" y="806007"/>
                    <a:pt x="761465" y="808856"/>
                  </a:cubicBezTo>
                  <a:cubicBezTo>
                    <a:pt x="898198" y="811705"/>
                    <a:pt x="1029233" y="1035320"/>
                    <a:pt x="1171663" y="1031047"/>
                  </a:cubicBezTo>
                  <a:cubicBezTo>
                    <a:pt x="1314093" y="1026774"/>
                    <a:pt x="1467918" y="784643"/>
                    <a:pt x="1616045" y="783219"/>
                  </a:cubicBezTo>
                  <a:cubicBezTo>
                    <a:pt x="1764172" y="781795"/>
                    <a:pt x="1908026" y="1018228"/>
                    <a:pt x="2060426" y="1022501"/>
                  </a:cubicBezTo>
                  <a:cubicBezTo>
                    <a:pt x="2212826" y="1026774"/>
                    <a:pt x="2376621" y="810280"/>
                    <a:pt x="2530445" y="808856"/>
                  </a:cubicBezTo>
                  <a:cubicBezTo>
                    <a:pt x="2684269" y="807432"/>
                    <a:pt x="2833821" y="1016803"/>
                    <a:pt x="2983372" y="1013955"/>
                  </a:cubicBezTo>
                  <a:cubicBezTo>
                    <a:pt x="3132923" y="1011107"/>
                    <a:pt x="3292445" y="790341"/>
                    <a:pt x="3427753" y="791765"/>
                  </a:cubicBezTo>
                  <a:cubicBezTo>
                    <a:pt x="3563061" y="793189"/>
                    <a:pt x="3672732" y="1022501"/>
                    <a:pt x="3795222" y="1022501"/>
                  </a:cubicBezTo>
                  <a:cubicBezTo>
                    <a:pt x="3917712" y="1022501"/>
                    <a:pt x="4035928" y="790341"/>
                    <a:pt x="4162691" y="791765"/>
                  </a:cubicBezTo>
                  <a:cubicBezTo>
                    <a:pt x="4289454" y="793189"/>
                    <a:pt x="4413368" y="1028199"/>
                    <a:pt x="4555798" y="1031047"/>
                  </a:cubicBezTo>
                  <a:cubicBezTo>
                    <a:pt x="4698228" y="1033895"/>
                    <a:pt x="4886236" y="813129"/>
                    <a:pt x="5017271" y="808856"/>
                  </a:cubicBezTo>
                  <a:cubicBezTo>
                    <a:pt x="5148306" y="804583"/>
                    <a:pt x="5218097" y="1005409"/>
                    <a:pt x="5342011" y="1005409"/>
                  </a:cubicBezTo>
                  <a:cubicBezTo>
                    <a:pt x="5465925" y="1005409"/>
                    <a:pt x="5604082" y="808856"/>
                    <a:pt x="5760755" y="808856"/>
                  </a:cubicBezTo>
                  <a:cubicBezTo>
                    <a:pt x="5917428" y="808856"/>
                    <a:pt x="6132497" y="1006833"/>
                    <a:pt x="6282048" y="1005409"/>
                  </a:cubicBezTo>
                  <a:cubicBezTo>
                    <a:pt x="6431599" y="1003985"/>
                    <a:pt x="6531300" y="798886"/>
                    <a:pt x="6658063" y="800310"/>
                  </a:cubicBezTo>
                  <a:cubicBezTo>
                    <a:pt x="6784826" y="801734"/>
                    <a:pt x="6900194" y="1015379"/>
                    <a:pt x="7042624" y="1013955"/>
                  </a:cubicBezTo>
                  <a:cubicBezTo>
                    <a:pt x="7185054" y="1012531"/>
                    <a:pt x="7365940" y="791765"/>
                    <a:pt x="7512643" y="791765"/>
                  </a:cubicBezTo>
                  <a:cubicBezTo>
                    <a:pt x="7659346" y="791765"/>
                    <a:pt x="7784684" y="1012531"/>
                    <a:pt x="7922841" y="1013955"/>
                  </a:cubicBezTo>
                  <a:cubicBezTo>
                    <a:pt x="8060998" y="1015379"/>
                    <a:pt x="8184878" y="797720"/>
                    <a:pt x="8341585" y="800310"/>
                  </a:cubicBezTo>
                  <a:cubicBezTo>
                    <a:pt x="8498292" y="802900"/>
                    <a:pt x="8672129" y="1033770"/>
                    <a:pt x="8863084" y="1029497"/>
                  </a:cubicBezTo>
                  <a:cubicBezTo>
                    <a:pt x="9054039" y="1025224"/>
                    <a:pt x="9174849" y="820853"/>
                    <a:pt x="9179132" y="588141"/>
                  </a:cubicBezTo>
                  <a:cubicBezTo>
                    <a:pt x="9183415" y="355429"/>
                    <a:pt x="9053094" y="107414"/>
                    <a:pt x="8734691" y="99555"/>
                  </a:cubicBezTo>
                  <a:cubicBezTo>
                    <a:pt x="8416288" y="91696"/>
                    <a:pt x="6344717" y="180741"/>
                    <a:pt x="5008725" y="167922"/>
                  </a:cubicBezTo>
                  <a:cubicBezTo>
                    <a:pt x="3672733" y="155103"/>
                    <a:pt x="1551941" y="-70968"/>
                    <a:pt x="718736" y="22643"/>
                  </a:cubicBezTo>
                  <a:cubicBezTo>
                    <a:pt x="-114469" y="116254"/>
                    <a:pt x="2254" y="471101"/>
                    <a:pt x="9494" y="729586"/>
                  </a:cubicBezTo>
                  <a:close/>
                </a:path>
              </a:pathLst>
            </a:custGeom>
            <a:solidFill>
              <a:srgbClr val="C3E1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237312"/>
            <a:ext cx="6400800" cy="40960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033DBD"/>
                </a:solidFill>
              </a:rPr>
              <a:t>Забота с первых дней жизни. </a:t>
            </a:r>
            <a:endParaRPr lang="ru-RU" sz="2000" dirty="0">
              <a:solidFill>
                <a:srgbClr val="033DBD"/>
              </a:solidFill>
            </a:endParaRPr>
          </a:p>
        </p:txBody>
      </p:sp>
      <p:pic>
        <p:nvPicPr>
          <p:cNvPr id="1027" name="Picture 3" descr="D:\НАНОДЕТСТВО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567" y="188640"/>
            <a:ext cx="1669094" cy="66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260648"/>
            <a:ext cx="51328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Ассортимент воды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Smart </a:t>
            </a:r>
            <a:r>
              <a:rPr lang="en-US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anose="02040502050405020303" pitchFamily="18" charset="0"/>
              </a:rPr>
              <a:t>baby</a:t>
            </a:r>
            <a:endParaRPr lang="ru-RU" sz="2800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Georgia" panose="02040502050405020303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172400" y="5877272"/>
            <a:ext cx="721261" cy="720080"/>
            <a:chOff x="8172400" y="5877272"/>
            <a:chExt cx="721261" cy="720080"/>
          </a:xfrm>
        </p:grpSpPr>
        <p:sp>
          <p:nvSpPr>
            <p:cNvPr id="6" name="Овал 5"/>
            <p:cNvSpPr/>
            <p:nvPr/>
          </p:nvSpPr>
          <p:spPr>
            <a:xfrm>
              <a:off x="8172400" y="5877272"/>
              <a:ext cx="720080" cy="7200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8194431" y="5877272"/>
              <a:ext cx="699230" cy="707886"/>
            </a:xfrm>
            <a:prstGeom prst="rect">
              <a:avLst/>
            </a:prstGeom>
            <a:noFill/>
            <a:effectLst>
              <a:glow rad="101600">
                <a:schemeClr val="bg1">
                  <a:alpha val="40000"/>
                </a:schemeClr>
              </a:glow>
            </a:effec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ru-RU" sz="4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9000">
                        <a:schemeClr val="bg1">
                          <a:lumMod val="95000"/>
                        </a:schemeClr>
                      </a:gs>
                      <a:gs pos="50000">
                        <a:schemeClr val="bg1">
                          <a:lumMod val="95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0+</a:t>
              </a:r>
              <a:endPara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9000">
                      <a:schemeClr val="bg1">
                        <a:lumMod val="95000"/>
                      </a:schemeClr>
                    </a:gs>
                    <a:gs pos="50000">
                      <a:schemeClr val="bg1">
                        <a:lumMod val="95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76439" y="3126046"/>
            <a:ext cx="893193" cy="720080"/>
            <a:chOff x="8133062" y="5877272"/>
            <a:chExt cx="893193" cy="720080"/>
          </a:xfrm>
        </p:grpSpPr>
        <p:sp>
          <p:nvSpPr>
            <p:cNvPr id="16" name="Овал 15"/>
            <p:cNvSpPr/>
            <p:nvPr/>
          </p:nvSpPr>
          <p:spPr>
            <a:xfrm>
              <a:off x="8172400" y="5877272"/>
              <a:ext cx="720080" cy="720080"/>
            </a:xfrm>
            <a:prstGeom prst="ellipse">
              <a:avLst/>
            </a:prstGeom>
            <a:solidFill>
              <a:srgbClr val="C3E1FD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8133062" y="6006478"/>
              <a:ext cx="893193" cy="461665"/>
            </a:xfrm>
            <a:prstGeom prst="rect">
              <a:avLst/>
            </a:prstGeom>
            <a:noFill/>
            <a:effectLst>
              <a:glow rad="101600">
                <a:schemeClr val="bg1">
                  <a:alpha val="40000"/>
                </a:schemeClr>
              </a:glow>
            </a:effec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ru-RU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9000">
                        <a:schemeClr val="bg1">
                          <a:lumMod val="95000"/>
                        </a:schemeClr>
                      </a:gs>
                      <a:gs pos="50000">
                        <a:schemeClr val="bg1">
                          <a:lumMod val="95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0,33л</a:t>
              </a:r>
              <a:endPara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9000">
                      <a:schemeClr val="bg1">
                        <a:lumMod val="95000"/>
                      </a:schemeClr>
                    </a:gs>
                    <a:gs pos="50000">
                      <a:schemeClr val="bg1">
                        <a:lumMod val="95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456559" y="2421591"/>
            <a:ext cx="737702" cy="720080"/>
            <a:chOff x="8172400" y="5877272"/>
            <a:chExt cx="737702" cy="720080"/>
          </a:xfrm>
        </p:grpSpPr>
        <p:sp>
          <p:nvSpPr>
            <p:cNvPr id="19" name="Овал 18"/>
            <p:cNvSpPr/>
            <p:nvPr/>
          </p:nvSpPr>
          <p:spPr>
            <a:xfrm>
              <a:off x="8172400" y="5877272"/>
              <a:ext cx="720080" cy="72008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8172400" y="6000382"/>
              <a:ext cx="737702" cy="461665"/>
            </a:xfrm>
            <a:prstGeom prst="rect">
              <a:avLst/>
            </a:prstGeom>
            <a:noFill/>
            <a:effectLst>
              <a:glow rad="101600">
                <a:schemeClr val="bg1">
                  <a:alpha val="40000"/>
                </a:schemeClr>
              </a:glow>
            </a:effec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ru-RU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9000">
                        <a:schemeClr val="bg1">
                          <a:lumMod val="95000"/>
                        </a:schemeClr>
                      </a:gs>
                      <a:gs pos="50000">
                        <a:schemeClr val="bg1">
                          <a:lumMod val="95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0,5л</a:t>
              </a:r>
              <a:endPara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9000">
                      <a:schemeClr val="bg1">
                        <a:lumMod val="95000"/>
                      </a:schemeClr>
                    </a:gs>
                    <a:gs pos="50000">
                      <a:schemeClr val="bg1">
                        <a:lumMod val="95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814912" y="1894127"/>
            <a:ext cx="720080" cy="720080"/>
            <a:chOff x="8172400" y="5877272"/>
            <a:chExt cx="720080" cy="720080"/>
          </a:xfrm>
        </p:grpSpPr>
        <p:sp>
          <p:nvSpPr>
            <p:cNvPr id="22" name="Овал 21"/>
            <p:cNvSpPr/>
            <p:nvPr/>
          </p:nvSpPr>
          <p:spPr>
            <a:xfrm>
              <a:off x="8172400" y="5877272"/>
              <a:ext cx="720080" cy="72008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8284084" y="5999204"/>
              <a:ext cx="502061" cy="461665"/>
            </a:xfrm>
            <a:prstGeom prst="rect">
              <a:avLst/>
            </a:prstGeom>
            <a:noFill/>
            <a:effectLst>
              <a:glow rad="101600">
                <a:schemeClr val="bg1">
                  <a:alpha val="40000"/>
                </a:schemeClr>
              </a:glow>
            </a:effec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ru-RU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9000">
                        <a:schemeClr val="bg1">
                          <a:lumMod val="95000"/>
                        </a:schemeClr>
                      </a:gs>
                      <a:gs pos="50000">
                        <a:schemeClr val="bg1">
                          <a:lumMod val="95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1л</a:t>
              </a:r>
              <a:endPara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9000">
                      <a:schemeClr val="bg1">
                        <a:lumMod val="95000"/>
                      </a:schemeClr>
                    </a:gs>
                    <a:gs pos="50000">
                      <a:schemeClr val="bg1">
                        <a:lumMod val="95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336879" y="1489849"/>
            <a:ext cx="720080" cy="720080"/>
            <a:chOff x="8172400" y="5877272"/>
            <a:chExt cx="720080" cy="720080"/>
          </a:xfrm>
        </p:grpSpPr>
        <p:sp>
          <p:nvSpPr>
            <p:cNvPr id="25" name="Овал 24"/>
            <p:cNvSpPr/>
            <p:nvPr/>
          </p:nvSpPr>
          <p:spPr>
            <a:xfrm>
              <a:off x="8172400" y="5877272"/>
              <a:ext cx="720080" cy="72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8264499" y="6006479"/>
              <a:ext cx="502061" cy="461665"/>
            </a:xfrm>
            <a:prstGeom prst="rect">
              <a:avLst/>
            </a:prstGeom>
            <a:noFill/>
            <a:effectLst>
              <a:glow rad="101600">
                <a:schemeClr val="bg1">
                  <a:alpha val="40000"/>
                </a:schemeClr>
              </a:glow>
            </a:effec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ru-RU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9000">
                        <a:schemeClr val="bg1">
                          <a:lumMod val="95000"/>
                        </a:schemeClr>
                      </a:gs>
                      <a:gs pos="50000">
                        <a:schemeClr val="bg1">
                          <a:lumMod val="95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5л</a:t>
              </a:r>
              <a:endPara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9000">
                      <a:schemeClr val="bg1">
                        <a:lumMod val="95000"/>
                      </a:schemeClr>
                    </a:gs>
                    <a:gs pos="50000">
                      <a:schemeClr val="bg1">
                        <a:lumMod val="95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6453323" y="3484181"/>
            <a:ext cx="2706252" cy="9239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453323" y="4474002"/>
            <a:ext cx="270625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453323" y="1542244"/>
            <a:ext cx="2706252" cy="923910"/>
          </a:xfrm>
          <a:prstGeom prst="rect">
            <a:avLst/>
          </a:prstGeom>
          <a:solidFill>
            <a:srgbClr val="C3E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453323" y="2532065"/>
            <a:ext cx="2706252" cy="86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D:\Смарт беби вода\презентация\IMG_145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910" y="2204345"/>
            <a:ext cx="1372164" cy="363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Смарт беби вода\презентация\voda-smart--0-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243" y="2787905"/>
            <a:ext cx="1383353" cy="312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Смарт беби вода\презентация\voda-smart--0-3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51" y="3437475"/>
            <a:ext cx="1004258" cy="240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Смарт беби вода\презентация\IMG_142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074" y="1593855"/>
            <a:ext cx="2232248" cy="438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одзаголовок 2"/>
          <p:cNvSpPr txBox="1">
            <a:spLocks/>
          </p:cNvSpPr>
          <p:nvPr/>
        </p:nvSpPr>
        <p:spPr>
          <a:xfrm>
            <a:off x="6453323" y="1542244"/>
            <a:ext cx="2583173" cy="923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 smtClean="0">
                <a:solidFill>
                  <a:srgbClr val="033DBD"/>
                </a:solidFill>
              </a:rPr>
              <a:t>Штрих-код:  </a:t>
            </a:r>
            <a:r>
              <a:rPr lang="en-US" sz="1400" dirty="0" smtClean="0">
                <a:solidFill>
                  <a:srgbClr val="033DBD"/>
                </a:solidFill>
              </a:rPr>
              <a:t>4650099650066</a:t>
            </a:r>
            <a:endParaRPr lang="ru-RU" sz="1400" dirty="0" smtClean="0">
              <a:solidFill>
                <a:srgbClr val="033DBD"/>
              </a:solidFill>
            </a:endParaRPr>
          </a:p>
          <a:p>
            <a:pPr algn="l"/>
            <a:r>
              <a:rPr lang="ru-RU" sz="1400" dirty="0" smtClean="0">
                <a:solidFill>
                  <a:srgbClr val="033DBD"/>
                </a:solidFill>
              </a:rPr>
              <a:t>Вложение: </a:t>
            </a:r>
            <a:r>
              <a:rPr lang="en-US" sz="1400" dirty="0" smtClean="0">
                <a:solidFill>
                  <a:srgbClr val="033DBD"/>
                </a:solidFill>
              </a:rPr>
              <a:t>10</a:t>
            </a:r>
            <a:endParaRPr lang="ru-RU" sz="1400" dirty="0" smtClean="0">
              <a:solidFill>
                <a:srgbClr val="033DBD"/>
              </a:solidFill>
            </a:endParaRPr>
          </a:p>
        </p:txBody>
      </p:sp>
      <p:sp>
        <p:nvSpPr>
          <p:cNvPr id="36" name="Подзаголовок 2"/>
          <p:cNvSpPr txBox="1">
            <a:spLocks/>
          </p:cNvSpPr>
          <p:nvPr/>
        </p:nvSpPr>
        <p:spPr>
          <a:xfrm>
            <a:off x="6453322" y="2513565"/>
            <a:ext cx="2583173" cy="923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 smtClean="0">
                <a:solidFill>
                  <a:srgbClr val="033DBD"/>
                </a:solidFill>
              </a:rPr>
              <a:t>Штрих-код:  </a:t>
            </a:r>
            <a:r>
              <a:rPr lang="en-US" sz="1400" dirty="0" smtClean="0">
                <a:solidFill>
                  <a:srgbClr val="033DBD"/>
                </a:solidFill>
              </a:rPr>
              <a:t>4650099650028</a:t>
            </a:r>
            <a:endParaRPr lang="ru-RU" sz="1400" dirty="0" smtClean="0">
              <a:solidFill>
                <a:srgbClr val="033DBD"/>
              </a:solidFill>
            </a:endParaRPr>
          </a:p>
          <a:p>
            <a:pPr algn="l"/>
            <a:r>
              <a:rPr lang="ru-RU" sz="1400" dirty="0" smtClean="0">
                <a:solidFill>
                  <a:srgbClr val="033DBD"/>
                </a:solidFill>
              </a:rPr>
              <a:t>Вложение: </a:t>
            </a:r>
            <a:r>
              <a:rPr lang="ru-RU" sz="1400" dirty="0" smtClean="0">
                <a:solidFill>
                  <a:srgbClr val="033DBD"/>
                </a:solidFill>
              </a:rPr>
              <a:t>8</a:t>
            </a:r>
            <a:endParaRPr lang="ru-RU" sz="1400" dirty="0" smtClean="0">
              <a:solidFill>
                <a:srgbClr val="033DBD"/>
              </a:solidFill>
            </a:endParaRPr>
          </a:p>
        </p:txBody>
      </p:sp>
      <p:sp>
        <p:nvSpPr>
          <p:cNvPr id="37" name="Подзаголовок 2"/>
          <p:cNvSpPr txBox="1">
            <a:spLocks/>
          </p:cNvSpPr>
          <p:nvPr/>
        </p:nvSpPr>
        <p:spPr>
          <a:xfrm>
            <a:off x="6459439" y="3486086"/>
            <a:ext cx="2583173" cy="923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 smtClean="0">
                <a:solidFill>
                  <a:srgbClr val="033DBD"/>
                </a:solidFill>
              </a:rPr>
              <a:t>Штрих-код:  </a:t>
            </a:r>
            <a:r>
              <a:rPr lang="en-US" sz="1400" dirty="0" smtClean="0">
                <a:solidFill>
                  <a:srgbClr val="033DBD"/>
                </a:solidFill>
              </a:rPr>
              <a:t>4650099650042</a:t>
            </a:r>
            <a:endParaRPr lang="ru-RU" sz="1400" dirty="0" smtClean="0">
              <a:solidFill>
                <a:srgbClr val="033DBD"/>
              </a:solidFill>
            </a:endParaRPr>
          </a:p>
          <a:p>
            <a:pPr algn="l"/>
            <a:r>
              <a:rPr lang="ru-RU" sz="1400" dirty="0" smtClean="0">
                <a:solidFill>
                  <a:srgbClr val="033DBD"/>
                </a:solidFill>
              </a:rPr>
              <a:t>Вложение: </a:t>
            </a:r>
            <a:r>
              <a:rPr lang="en-US" sz="1400" dirty="0" smtClean="0">
                <a:solidFill>
                  <a:srgbClr val="033DBD"/>
                </a:solidFill>
              </a:rPr>
              <a:t>6</a:t>
            </a:r>
            <a:endParaRPr lang="ru-RU" sz="1400" dirty="0" smtClean="0">
              <a:solidFill>
                <a:srgbClr val="033DBD"/>
              </a:solidFill>
            </a:endParaRPr>
          </a:p>
        </p:txBody>
      </p:sp>
      <p:sp>
        <p:nvSpPr>
          <p:cNvPr id="38" name="Подзаголовок 2"/>
          <p:cNvSpPr txBox="1">
            <a:spLocks/>
          </p:cNvSpPr>
          <p:nvPr/>
        </p:nvSpPr>
        <p:spPr>
          <a:xfrm>
            <a:off x="6459439" y="4474002"/>
            <a:ext cx="2583173" cy="923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 smtClean="0">
                <a:solidFill>
                  <a:srgbClr val="033DBD"/>
                </a:solidFill>
              </a:rPr>
              <a:t>Штрих-код:  </a:t>
            </a:r>
            <a:r>
              <a:rPr lang="en-US" sz="1400" dirty="0" smtClean="0">
                <a:solidFill>
                  <a:srgbClr val="033DBD"/>
                </a:solidFill>
              </a:rPr>
              <a:t>4650099650059</a:t>
            </a:r>
            <a:endParaRPr lang="ru-RU" sz="1400" dirty="0" smtClean="0">
              <a:solidFill>
                <a:srgbClr val="033DBD"/>
              </a:solidFill>
            </a:endParaRPr>
          </a:p>
          <a:p>
            <a:pPr algn="l"/>
            <a:r>
              <a:rPr lang="ru-RU" sz="1400" dirty="0" smtClean="0">
                <a:solidFill>
                  <a:srgbClr val="033DBD"/>
                </a:solidFill>
              </a:rPr>
              <a:t>Вложение: </a:t>
            </a:r>
            <a:r>
              <a:rPr lang="en-US" sz="1400" dirty="0" smtClean="0">
                <a:solidFill>
                  <a:srgbClr val="033DBD"/>
                </a:solidFill>
              </a:rPr>
              <a:t>2</a:t>
            </a:r>
            <a:endParaRPr lang="ru-RU" sz="1400" dirty="0" smtClean="0">
              <a:solidFill>
                <a:srgbClr val="033D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2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-3818" y="1"/>
            <a:ext cx="9163392" cy="980728"/>
            <a:chOff x="-3818" y="0"/>
            <a:chExt cx="9163392" cy="1166973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rgbClr val="C3E1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-3818" y="492450"/>
              <a:ext cx="9163392" cy="674523"/>
            </a:xfrm>
            <a:custGeom>
              <a:avLst/>
              <a:gdLst>
                <a:gd name="connsiteX0" fmla="*/ 8002 w 9232956"/>
                <a:gd name="connsiteY0" fmla="*/ 794954 h 1034296"/>
                <a:gd name="connsiteX1" fmla="*/ 384017 w 9232956"/>
                <a:gd name="connsiteY1" fmla="*/ 1017144 h 1034296"/>
                <a:gd name="connsiteX2" fmla="*/ 794215 w 9232956"/>
                <a:gd name="connsiteY2" fmla="*/ 812045 h 1034296"/>
                <a:gd name="connsiteX3" fmla="*/ 1204413 w 9232956"/>
                <a:gd name="connsiteY3" fmla="*/ 1034236 h 1034296"/>
                <a:gd name="connsiteX4" fmla="*/ 1648795 w 9232956"/>
                <a:gd name="connsiteY4" fmla="*/ 786408 h 1034296"/>
                <a:gd name="connsiteX5" fmla="*/ 2093176 w 9232956"/>
                <a:gd name="connsiteY5" fmla="*/ 1025690 h 1034296"/>
                <a:gd name="connsiteX6" fmla="*/ 2563195 w 9232956"/>
                <a:gd name="connsiteY6" fmla="*/ 812045 h 1034296"/>
                <a:gd name="connsiteX7" fmla="*/ 3016122 w 9232956"/>
                <a:gd name="connsiteY7" fmla="*/ 1017144 h 1034296"/>
                <a:gd name="connsiteX8" fmla="*/ 3460503 w 9232956"/>
                <a:gd name="connsiteY8" fmla="*/ 794954 h 1034296"/>
                <a:gd name="connsiteX9" fmla="*/ 3827972 w 9232956"/>
                <a:gd name="connsiteY9" fmla="*/ 1025690 h 1034296"/>
                <a:gd name="connsiteX10" fmla="*/ 4195441 w 9232956"/>
                <a:gd name="connsiteY10" fmla="*/ 794954 h 1034296"/>
                <a:gd name="connsiteX11" fmla="*/ 4588548 w 9232956"/>
                <a:gd name="connsiteY11" fmla="*/ 1034236 h 1034296"/>
                <a:gd name="connsiteX12" fmla="*/ 5050021 w 9232956"/>
                <a:gd name="connsiteY12" fmla="*/ 812045 h 1034296"/>
                <a:gd name="connsiteX13" fmla="*/ 5374761 w 9232956"/>
                <a:gd name="connsiteY13" fmla="*/ 1008598 h 1034296"/>
                <a:gd name="connsiteX14" fmla="*/ 5793505 w 9232956"/>
                <a:gd name="connsiteY14" fmla="*/ 812045 h 1034296"/>
                <a:gd name="connsiteX15" fmla="*/ 6314798 w 9232956"/>
                <a:gd name="connsiteY15" fmla="*/ 1008598 h 1034296"/>
                <a:gd name="connsiteX16" fmla="*/ 6690813 w 9232956"/>
                <a:gd name="connsiteY16" fmla="*/ 803499 h 1034296"/>
                <a:gd name="connsiteX17" fmla="*/ 7075374 w 9232956"/>
                <a:gd name="connsiteY17" fmla="*/ 1017144 h 1034296"/>
                <a:gd name="connsiteX18" fmla="*/ 7545393 w 9232956"/>
                <a:gd name="connsiteY18" fmla="*/ 794954 h 1034296"/>
                <a:gd name="connsiteX19" fmla="*/ 7955591 w 9232956"/>
                <a:gd name="connsiteY19" fmla="*/ 1017144 h 1034296"/>
                <a:gd name="connsiteX20" fmla="*/ 8374335 w 9232956"/>
                <a:gd name="connsiteY20" fmla="*/ 803499 h 1034296"/>
                <a:gd name="connsiteX21" fmla="*/ 8775987 w 9232956"/>
                <a:gd name="connsiteY21" fmla="*/ 1017144 h 1034296"/>
                <a:gd name="connsiteX22" fmla="*/ 9177639 w 9232956"/>
                <a:gd name="connsiteY22" fmla="*/ 777862 h 1034296"/>
                <a:gd name="connsiteX23" fmla="*/ 8767441 w 9232956"/>
                <a:gd name="connsiteY23" fmla="*/ 102744 h 1034296"/>
                <a:gd name="connsiteX24" fmla="*/ 5041475 w 9232956"/>
                <a:gd name="connsiteY24" fmla="*/ 171111 h 1034296"/>
                <a:gd name="connsiteX25" fmla="*/ 751486 w 9232956"/>
                <a:gd name="connsiteY25" fmla="*/ 25832 h 1034296"/>
                <a:gd name="connsiteX26" fmla="*/ 8002 w 9232956"/>
                <a:gd name="connsiteY26" fmla="*/ 794954 h 1034296"/>
                <a:gd name="connsiteX0" fmla="*/ 11133 w 9116239"/>
                <a:gd name="connsiteY0" fmla="*/ 861447 h 1038612"/>
                <a:gd name="connsiteX1" fmla="*/ 267300 w 9116239"/>
                <a:gd name="connsiteY1" fmla="*/ 1021460 h 1038612"/>
                <a:gd name="connsiteX2" fmla="*/ 677498 w 9116239"/>
                <a:gd name="connsiteY2" fmla="*/ 816361 h 1038612"/>
                <a:gd name="connsiteX3" fmla="*/ 1087696 w 9116239"/>
                <a:gd name="connsiteY3" fmla="*/ 1038552 h 1038612"/>
                <a:gd name="connsiteX4" fmla="*/ 1532078 w 9116239"/>
                <a:gd name="connsiteY4" fmla="*/ 790724 h 1038612"/>
                <a:gd name="connsiteX5" fmla="*/ 1976459 w 9116239"/>
                <a:gd name="connsiteY5" fmla="*/ 1030006 h 1038612"/>
                <a:gd name="connsiteX6" fmla="*/ 2446478 w 9116239"/>
                <a:gd name="connsiteY6" fmla="*/ 816361 h 1038612"/>
                <a:gd name="connsiteX7" fmla="*/ 2899405 w 9116239"/>
                <a:gd name="connsiteY7" fmla="*/ 1021460 h 1038612"/>
                <a:gd name="connsiteX8" fmla="*/ 3343786 w 9116239"/>
                <a:gd name="connsiteY8" fmla="*/ 799270 h 1038612"/>
                <a:gd name="connsiteX9" fmla="*/ 3711255 w 9116239"/>
                <a:gd name="connsiteY9" fmla="*/ 1030006 h 1038612"/>
                <a:gd name="connsiteX10" fmla="*/ 4078724 w 9116239"/>
                <a:gd name="connsiteY10" fmla="*/ 799270 h 1038612"/>
                <a:gd name="connsiteX11" fmla="*/ 4471831 w 9116239"/>
                <a:gd name="connsiteY11" fmla="*/ 1038552 h 1038612"/>
                <a:gd name="connsiteX12" fmla="*/ 4933304 w 9116239"/>
                <a:gd name="connsiteY12" fmla="*/ 816361 h 1038612"/>
                <a:gd name="connsiteX13" fmla="*/ 5258044 w 9116239"/>
                <a:gd name="connsiteY13" fmla="*/ 1012914 h 1038612"/>
                <a:gd name="connsiteX14" fmla="*/ 5676788 w 9116239"/>
                <a:gd name="connsiteY14" fmla="*/ 816361 h 1038612"/>
                <a:gd name="connsiteX15" fmla="*/ 6198081 w 9116239"/>
                <a:gd name="connsiteY15" fmla="*/ 1012914 h 1038612"/>
                <a:gd name="connsiteX16" fmla="*/ 6574096 w 9116239"/>
                <a:gd name="connsiteY16" fmla="*/ 807815 h 1038612"/>
                <a:gd name="connsiteX17" fmla="*/ 6958657 w 9116239"/>
                <a:gd name="connsiteY17" fmla="*/ 1021460 h 1038612"/>
                <a:gd name="connsiteX18" fmla="*/ 7428676 w 9116239"/>
                <a:gd name="connsiteY18" fmla="*/ 799270 h 1038612"/>
                <a:gd name="connsiteX19" fmla="*/ 7838874 w 9116239"/>
                <a:gd name="connsiteY19" fmla="*/ 1021460 h 1038612"/>
                <a:gd name="connsiteX20" fmla="*/ 8257618 w 9116239"/>
                <a:gd name="connsiteY20" fmla="*/ 807815 h 1038612"/>
                <a:gd name="connsiteX21" fmla="*/ 8659270 w 9116239"/>
                <a:gd name="connsiteY21" fmla="*/ 1021460 h 1038612"/>
                <a:gd name="connsiteX22" fmla="*/ 9060922 w 9116239"/>
                <a:gd name="connsiteY22" fmla="*/ 782178 h 1038612"/>
                <a:gd name="connsiteX23" fmla="*/ 8650724 w 9116239"/>
                <a:gd name="connsiteY23" fmla="*/ 107060 h 1038612"/>
                <a:gd name="connsiteX24" fmla="*/ 4924758 w 9116239"/>
                <a:gd name="connsiteY24" fmla="*/ 175427 h 1038612"/>
                <a:gd name="connsiteX25" fmla="*/ 634769 w 9116239"/>
                <a:gd name="connsiteY25" fmla="*/ 30148 h 1038612"/>
                <a:gd name="connsiteX26" fmla="*/ 11133 w 9116239"/>
                <a:gd name="connsiteY26" fmla="*/ 861447 h 1038612"/>
                <a:gd name="connsiteX0" fmla="*/ 8703 w 9199415"/>
                <a:gd name="connsiteY0" fmla="*/ 729588 h 1031109"/>
                <a:gd name="connsiteX1" fmla="*/ 350476 w 9199415"/>
                <a:gd name="connsiteY1" fmla="*/ 1013957 h 1031109"/>
                <a:gd name="connsiteX2" fmla="*/ 760674 w 9199415"/>
                <a:gd name="connsiteY2" fmla="*/ 808858 h 1031109"/>
                <a:gd name="connsiteX3" fmla="*/ 1170872 w 9199415"/>
                <a:gd name="connsiteY3" fmla="*/ 1031049 h 1031109"/>
                <a:gd name="connsiteX4" fmla="*/ 1615254 w 9199415"/>
                <a:gd name="connsiteY4" fmla="*/ 783221 h 1031109"/>
                <a:gd name="connsiteX5" fmla="*/ 2059635 w 9199415"/>
                <a:gd name="connsiteY5" fmla="*/ 1022503 h 1031109"/>
                <a:gd name="connsiteX6" fmla="*/ 2529654 w 9199415"/>
                <a:gd name="connsiteY6" fmla="*/ 808858 h 1031109"/>
                <a:gd name="connsiteX7" fmla="*/ 2982581 w 9199415"/>
                <a:gd name="connsiteY7" fmla="*/ 1013957 h 1031109"/>
                <a:gd name="connsiteX8" fmla="*/ 3426962 w 9199415"/>
                <a:gd name="connsiteY8" fmla="*/ 791767 h 1031109"/>
                <a:gd name="connsiteX9" fmla="*/ 3794431 w 9199415"/>
                <a:gd name="connsiteY9" fmla="*/ 1022503 h 1031109"/>
                <a:gd name="connsiteX10" fmla="*/ 4161900 w 9199415"/>
                <a:gd name="connsiteY10" fmla="*/ 791767 h 1031109"/>
                <a:gd name="connsiteX11" fmla="*/ 4555007 w 9199415"/>
                <a:gd name="connsiteY11" fmla="*/ 1031049 h 1031109"/>
                <a:gd name="connsiteX12" fmla="*/ 5016480 w 9199415"/>
                <a:gd name="connsiteY12" fmla="*/ 808858 h 1031109"/>
                <a:gd name="connsiteX13" fmla="*/ 5341220 w 9199415"/>
                <a:gd name="connsiteY13" fmla="*/ 1005411 h 1031109"/>
                <a:gd name="connsiteX14" fmla="*/ 5759964 w 9199415"/>
                <a:gd name="connsiteY14" fmla="*/ 808858 h 1031109"/>
                <a:gd name="connsiteX15" fmla="*/ 6281257 w 9199415"/>
                <a:gd name="connsiteY15" fmla="*/ 1005411 h 1031109"/>
                <a:gd name="connsiteX16" fmla="*/ 6657272 w 9199415"/>
                <a:gd name="connsiteY16" fmla="*/ 800312 h 1031109"/>
                <a:gd name="connsiteX17" fmla="*/ 7041833 w 9199415"/>
                <a:gd name="connsiteY17" fmla="*/ 1013957 h 1031109"/>
                <a:gd name="connsiteX18" fmla="*/ 7511852 w 9199415"/>
                <a:gd name="connsiteY18" fmla="*/ 791767 h 1031109"/>
                <a:gd name="connsiteX19" fmla="*/ 7922050 w 9199415"/>
                <a:gd name="connsiteY19" fmla="*/ 1013957 h 1031109"/>
                <a:gd name="connsiteX20" fmla="*/ 8340794 w 9199415"/>
                <a:gd name="connsiteY20" fmla="*/ 800312 h 1031109"/>
                <a:gd name="connsiteX21" fmla="*/ 8742446 w 9199415"/>
                <a:gd name="connsiteY21" fmla="*/ 1013957 h 1031109"/>
                <a:gd name="connsiteX22" fmla="*/ 9144098 w 9199415"/>
                <a:gd name="connsiteY22" fmla="*/ 774675 h 1031109"/>
                <a:gd name="connsiteX23" fmla="*/ 8733900 w 9199415"/>
                <a:gd name="connsiteY23" fmla="*/ 99557 h 1031109"/>
                <a:gd name="connsiteX24" fmla="*/ 5007934 w 9199415"/>
                <a:gd name="connsiteY24" fmla="*/ 167924 h 1031109"/>
                <a:gd name="connsiteX25" fmla="*/ 717945 w 9199415"/>
                <a:gd name="connsiteY25" fmla="*/ 22645 h 1031109"/>
                <a:gd name="connsiteX26" fmla="*/ 8703 w 9199415"/>
                <a:gd name="connsiteY26" fmla="*/ 729588 h 1031109"/>
                <a:gd name="connsiteX0" fmla="*/ 9494 w 9200206"/>
                <a:gd name="connsiteY0" fmla="*/ 729586 h 1031107"/>
                <a:gd name="connsiteX1" fmla="*/ 351267 w 9200206"/>
                <a:gd name="connsiteY1" fmla="*/ 1013955 h 1031107"/>
                <a:gd name="connsiteX2" fmla="*/ 761465 w 9200206"/>
                <a:gd name="connsiteY2" fmla="*/ 808856 h 1031107"/>
                <a:gd name="connsiteX3" fmla="*/ 1171663 w 9200206"/>
                <a:gd name="connsiteY3" fmla="*/ 1031047 h 1031107"/>
                <a:gd name="connsiteX4" fmla="*/ 1616045 w 9200206"/>
                <a:gd name="connsiteY4" fmla="*/ 783219 h 1031107"/>
                <a:gd name="connsiteX5" fmla="*/ 2060426 w 9200206"/>
                <a:gd name="connsiteY5" fmla="*/ 1022501 h 1031107"/>
                <a:gd name="connsiteX6" fmla="*/ 2530445 w 9200206"/>
                <a:gd name="connsiteY6" fmla="*/ 808856 h 1031107"/>
                <a:gd name="connsiteX7" fmla="*/ 2983372 w 9200206"/>
                <a:gd name="connsiteY7" fmla="*/ 1013955 h 1031107"/>
                <a:gd name="connsiteX8" fmla="*/ 3427753 w 9200206"/>
                <a:gd name="connsiteY8" fmla="*/ 791765 h 1031107"/>
                <a:gd name="connsiteX9" fmla="*/ 3795222 w 9200206"/>
                <a:gd name="connsiteY9" fmla="*/ 1022501 h 1031107"/>
                <a:gd name="connsiteX10" fmla="*/ 4162691 w 9200206"/>
                <a:gd name="connsiteY10" fmla="*/ 791765 h 1031107"/>
                <a:gd name="connsiteX11" fmla="*/ 4555798 w 9200206"/>
                <a:gd name="connsiteY11" fmla="*/ 1031047 h 1031107"/>
                <a:gd name="connsiteX12" fmla="*/ 5017271 w 9200206"/>
                <a:gd name="connsiteY12" fmla="*/ 808856 h 1031107"/>
                <a:gd name="connsiteX13" fmla="*/ 5342011 w 9200206"/>
                <a:gd name="connsiteY13" fmla="*/ 1005409 h 1031107"/>
                <a:gd name="connsiteX14" fmla="*/ 5760755 w 9200206"/>
                <a:gd name="connsiteY14" fmla="*/ 808856 h 1031107"/>
                <a:gd name="connsiteX15" fmla="*/ 6282048 w 9200206"/>
                <a:gd name="connsiteY15" fmla="*/ 1005409 h 1031107"/>
                <a:gd name="connsiteX16" fmla="*/ 6658063 w 9200206"/>
                <a:gd name="connsiteY16" fmla="*/ 800310 h 1031107"/>
                <a:gd name="connsiteX17" fmla="*/ 7042624 w 9200206"/>
                <a:gd name="connsiteY17" fmla="*/ 1013955 h 1031107"/>
                <a:gd name="connsiteX18" fmla="*/ 7512643 w 9200206"/>
                <a:gd name="connsiteY18" fmla="*/ 791765 h 1031107"/>
                <a:gd name="connsiteX19" fmla="*/ 7922841 w 9200206"/>
                <a:gd name="connsiteY19" fmla="*/ 1013955 h 1031107"/>
                <a:gd name="connsiteX20" fmla="*/ 8341585 w 9200206"/>
                <a:gd name="connsiteY20" fmla="*/ 800310 h 1031107"/>
                <a:gd name="connsiteX21" fmla="*/ 8743237 w 9200206"/>
                <a:gd name="connsiteY21" fmla="*/ 1013955 h 1031107"/>
                <a:gd name="connsiteX22" fmla="*/ 9144889 w 9200206"/>
                <a:gd name="connsiteY22" fmla="*/ 774673 h 1031107"/>
                <a:gd name="connsiteX23" fmla="*/ 8734691 w 9200206"/>
                <a:gd name="connsiteY23" fmla="*/ 99555 h 1031107"/>
                <a:gd name="connsiteX24" fmla="*/ 5008725 w 9200206"/>
                <a:gd name="connsiteY24" fmla="*/ 167922 h 1031107"/>
                <a:gd name="connsiteX25" fmla="*/ 718736 w 9200206"/>
                <a:gd name="connsiteY25" fmla="*/ 22643 h 1031107"/>
                <a:gd name="connsiteX26" fmla="*/ 9494 w 9200206"/>
                <a:gd name="connsiteY26" fmla="*/ 729586 h 1031107"/>
                <a:gd name="connsiteX0" fmla="*/ 9494 w 9200206"/>
                <a:gd name="connsiteY0" fmla="*/ 729586 h 1078178"/>
                <a:gd name="connsiteX1" fmla="*/ 351267 w 9200206"/>
                <a:gd name="connsiteY1" fmla="*/ 1013955 h 1078178"/>
                <a:gd name="connsiteX2" fmla="*/ 761465 w 9200206"/>
                <a:gd name="connsiteY2" fmla="*/ 808856 h 1078178"/>
                <a:gd name="connsiteX3" fmla="*/ 1171663 w 9200206"/>
                <a:gd name="connsiteY3" fmla="*/ 1031047 h 1078178"/>
                <a:gd name="connsiteX4" fmla="*/ 1616045 w 9200206"/>
                <a:gd name="connsiteY4" fmla="*/ 783219 h 1078178"/>
                <a:gd name="connsiteX5" fmla="*/ 2060426 w 9200206"/>
                <a:gd name="connsiteY5" fmla="*/ 1022501 h 1078178"/>
                <a:gd name="connsiteX6" fmla="*/ 2530445 w 9200206"/>
                <a:gd name="connsiteY6" fmla="*/ 808856 h 1078178"/>
                <a:gd name="connsiteX7" fmla="*/ 2983372 w 9200206"/>
                <a:gd name="connsiteY7" fmla="*/ 1013955 h 1078178"/>
                <a:gd name="connsiteX8" fmla="*/ 3427753 w 9200206"/>
                <a:gd name="connsiteY8" fmla="*/ 791765 h 1078178"/>
                <a:gd name="connsiteX9" fmla="*/ 3795222 w 9200206"/>
                <a:gd name="connsiteY9" fmla="*/ 1022501 h 1078178"/>
                <a:gd name="connsiteX10" fmla="*/ 4162691 w 9200206"/>
                <a:gd name="connsiteY10" fmla="*/ 791765 h 1078178"/>
                <a:gd name="connsiteX11" fmla="*/ 4555798 w 9200206"/>
                <a:gd name="connsiteY11" fmla="*/ 1031047 h 1078178"/>
                <a:gd name="connsiteX12" fmla="*/ 5017271 w 9200206"/>
                <a:gd name="connsiteY12" fmla="*/ 808856 h 1078178"/>
                <a:gd name="connsiteX13" fmla="*/ 5342011 w 9200206"/>
                <a:gd name="connsiteY13" fmla="*/ 1005409 h 1078178"/>
                <a:gd name="connsiteX14" fmla="*/ 5760755 w 9200206"/>
                <a:gd name="connsiteY14" fmla="*/ 808856 h 1078178"/>
                <a:gd name="connsiteX15" fmla="*/ 6282048 w 9200206"/>
                <a:gd name="connsiteY15" fmla="*/ 1005409 h 1078178"/>
                <a:gd name="connsiteX16" fmla="*/ 6658063 w 9200206"/>
                <a:gd name="connsiteY16" fmla="*/ 800310 h 1078178"/>
                <a:gd name="connsiteX17" fmla="*/ 7042624 w 9200206"/>
                <a:gd name="connsiteY17" fmla="*/ 1013955 h 1078178"/>
                <a:gd name="connsiteX18" fmla="*/ 7512643 w 9200206"/>
                <a:gd name="connsiteY18" fmla="*/ 791765 h 1078178"/>
                <a:gd name="connsiteX19" fmla="*/ 7922841 w 9200206"/>
                <a:gd name="connsiteY19" fmla="*/ 1013955 h 1078178"/>
                <a:gd name="connsiteX20" fmla="*/ 8341585 w 9200206"/>
                <a:gd name="connsiteY20" fmla="*/ 800310 h 1078178"/>
                <a:gd name="connsiteX21" fmla="*/ 8743237 w 9200206"/>
                <a:gd name="connsiteY21" fmla="*/ 1013955 h 1078178"/>
                <a:gd name="connsiteX22" fmla="*/ 9144889 w 9200206"/>
                <a:gd name="connsiteY22" fmla="*/ 774673 h 1078178"/>
                <a:gd name="connsiteX23" fmla="*/ 8734691 w 9200206"/>
                <a:gd name="connsiteY23" fmla="*/ 99555 h 1078178"/>
                <a:gd name="connsiteX24" fmla="*/ 5008725 w 9200206"/>
                <a:gd name="connsiteY24" fmla="*/ 167922 h 1078178"/>
                <a:gd name="connsiteX25" fmla="*/ 718736 w 9200206"/>
                <a:gd name="connsiteY25" fmla="*/ 22643 h 1078178"/>
                <a:gd name="connsiteX26" fmla="*/ 9494 w 9200206"/>
                <a:gd name="connsiteY26" fmla="*/ 729586 h 1078178"/>
                <a:gd name="connsiteX0" fmla="*/ 9494 w 9144894"/>
                <a:gd name="connsiteY0" fmla="*/ 729586 h 1078178"/>
                <a:gd name="connsiteX1" fmla="*/ 351267 w 9144894"/>
                <a:gd name="connsiteY1" fmla="*/ 1013955 h 1078178"/>
                <a:gd name="connsiteX2" fmla="*/ 761465 w 9144894"/>
                <a:gd name="connsiteY2" fmla="*/ 808856 h 1078178"/>
                <a:gd name="connsiteX3" fmla="*/ 1171663 w 9144894"/>
                <a:gd name="connsiteY3" fmla="*/ 1031047 h 1078178"/>
                <a:gd name="connsiteX4" fmla="*/ 1616045 w 9144894"/>
                <a:gd name="connsiteY4" fmla="*/ 783219 h 1078178"/>
                <a:gd name="connsiteX5" fmla="*/ 2060426 w 9144894"/>
                <a:gd name="connsiteY5" fmla="*/ 1022501 h 1078178"/>
                <a:gd name="connsiteX6" fmla="*/ 2530445 w 9144894"/>
                <a:gd name="connsiteY6" fmla="*/ 808856 h 1078178"/>
                <a:gd name="connsiteX7" fmla="*/ 2983372 w 9144894"/>
                <a:gd name="connsiteY7" fmla="*/ 1013955 h 1078178"/>
                <a:gd name="connsiteX8" fmla="*/ 3427753 w 9144894"/>
                <a:gd name="connsiteY8" fmla="*/ 791765 h 1078178"/>
                <a:gd name="connsiteX9" fmla="*/ 3795222 w 9144894"/>
                <a:gd name="connsiteY9" fmla="*/ 1022501 h 1078178"/>
                <a:gd name="connsiteX10" fmla="*/ 4162691 w 9144894"/>
                <a:gd name="connsiteY10" fmla="*/ 791765 h 1078178"/>
                <a:gd name="connsiteX11" fmla="*/ 4555798 w 9144894"/>
                <a:gd name="connsiteY11" fmla="*/ 1031047 h 1078178"/>
                <a:gd name="connsiteX12" fmla="*/ 5017271 w 9144894"/>
                <a:gd name="connsiteY12" fmla="*/ 808856 h 1078178"/>
                <a:gd name="connsiteX13" fmla="*/ 5342011 w 9144894"/>
                <a:gd name="connsiteY13" fmla="*/ 1005409 h 1078178"/>
                <a:gd name="connsiteX14" fmla="*/ 5760755 w 9144894"/>
                <a:gd name="connsiteY14" fmla="*/ 808856 h 1078178"/>
                <a:gd name="connsiteX15" fmla="*/ 6282048 w 9144894"/>
                <a:gd name="connsiteY15" fmla="*/ 1005409 h 1078178"/>
                <a:gd name="connsiteX16" fmla="*/ 6658063 w 9144894"/>
                <a:gd name="connsiteY16" fmla="*/ 800310 h 1078178"/>
                <a:gd name="connsiteX17" fmla="*/ 7042624 w 9144894"/>
                <a:gd name="connsiteY17" fmla="*/ 1013955 h 1078178"/>
                <a:gd name="connsiteX18" fmla="*/ 7512643 w 9144894"/>
                <a:gd name="connsiteY18" fmla="*/ 791765 h 1078178"/>
                <a:gd name="connsiteX19" fmla="*/ 7922841 w 9144894"/>
                <a:gd name="connsiteY19" fmla="*/ 1013955 h 1078178"/>
                <a:gd name="connsiteX20" fmla="*/ 8341585 w 9144894"/>
                <a:gd name="connsiteY20" fmla="*/ 800310 h 1078178"/>
                <a:gd name="connsiteX21" fmla="*/ 8743237 w 9144894"/>
                <a:gd name="connsiteY21" fmla="*/ 1013955 h 1078178"/>
                <a:gd name="connsiteX22" fmla="*/ 9144889 w 9144894"/>
                <a:gd name="connsiteY22" fmla="*/ 774673 h 1078178"/>
                <a:gd name="connsiteX23" fmla="*/ 8734691 w 9144894"/>
                <a:gd name="connsiteY23" fmla="*/ 99555 h 1078178"/>
                <a:gd name="connsiteX24" fmla="*/ 5008725 w 9144894"/>
                <a:gd name="connsiteY24" fmla="*/ 167922 h 1078178"/>
                <a:gd name="connsiteX25" fmla="*/ 718736 w 9144894"/>
                <a:gd name="connsiteY25" fmla="*/ 22643 h 1078178"/>
                <a:gd name="connsiteX26" fmla="*/ 9494 w 9144894"/>
                <a:gd name="connsiteY26" fmla="*/ 729586 h 1078178"/>
                <a:gd name="connsiteX0" fmla="*/ 9494 w 9222527"/>
                <a:gd name="connsiteY0" fmla="*/ 729586 h 1031107"/>
                <a:gd name="connsiteX1" fmla="*/ 351267 w 9222527"/>
                <a:gd name="connsiteY1" fmla="*/ 1013955 h 1031107"/>
                <a:gd name="connsiteX2" fmla="*/ 761465 w 9222527"/>
                <a:gd name="connsiteY2" fmla="*/ 808856 h 1031107"/>
                <a:gd name="connsiteX3" fmla="*/ 1171663 w 9222527"/>
                <a:gd name="connsiteY3" fmla="*/ 1031047 h 1031107"/>
                <a:gd name="connsiteX4" fmla="*/ 1616045 w 9222527"/>
                <a:gd name="connsiteY4" fmla="*/ 783219 h 1031107"/>
                <a:gd name="connsiteX5" fmla="*/ 2060426 w 9222527"/>
                <a:gd name="connsiteY5" fmla="*/ 1022501 h 1031107"/>
                <a:gd name="connsiteX6" fmla="*/ 2530445 w 9222527"/>
                <a:gd name="connsiteY6" fmla="*/ 808856 h 1031107"/>
                <a:gd name="connsiteX7" fmla="*/ 2983372 w 9222527"/>
                <a:gd name="connsiteY7" fmla="*/ 1013955 h 1031107"/>
                <a:gd name="connsiteX8" fmla="*/ 3427753 w 9222527"/>
                <a:gd name="connsiteY8" fmla="*/ 791765 h 1031107"/>
                <a:gd name="connsiteX9" fmla="*/ 3795222 w 9222527"/>
                <a:gd name="connsiteY9" fmla="*/ 1022501 h 1031107"/>
                <a:gd name="connsiteX10" fmla="*/ 4162691 w 9222527"/>
                <a:gd name="connsiteY10" fmla="*/ 791765 h 1031107"/>
                <a:gd name="connsiteX11" fmla="*/ 4555798 w 9222527"/>
                <a:gd name="connsiteY11" fmla="*/ 1031047 h 1031107"/>
                <a:gd name="connsiteX12" fmla="*/ 5017271 w 9222527"/>
                <a:gd name="connsiteY12" fmla="*/ 808856 h 1031107"/>
                <a:gd name="connsiteX13" fmla="*/ 5342011 w 9222527"/>
                <a:gd name="connsiteY13" fmla="*/ 1005409 h 1031107"/>
                <a:gd name="connsiteX14" fmla="*/ 5760755 w 9222527"/>
                <a:gd name="connsiteY14" fmla="*/ 808856 h 1031107"/>
                <a:gd name="connsiteX15" fmla="*/ 6282048 w 9222527"/>
                <a:gd name="connsiteY15" fmla="*/ 1005409 h 1031107"/>
                <a:gd name="connsiteX16" fmla="*/ 6658063 w 9222527"/>
                <a:gd name="connsiteY16" fmla="*/ 800310 h 1031107"/>
                <a:gd name="connsiteX17" fmla="*/ 7042624 w 9222527"/>
                <a:gd name="connsiteY17" fmla="*/ 1013955 h 1031107"/>
                <a:gd name="connsiteX18" fmla="*/ 7512643 w 9222527"/>
                <a:gd name="connsiteY18" fmla="*/ 791765 h 1031107"/>
                <a:gd name="connsiteX19" fmla="*/ 7922841 w 9222527"/>
                <a:gd name="connsiteY19" fmla="*/ 1013955 h 1031107"/>
                <a:gd name="connsiteX20" fmla="*/ 8341585 w 9222527"/>
                <a:gd name="connsiteY20" fmla="*/ 800310 h 1031107"/>
                <a:gd name="connsiteX21" fmla="*/ 8743237 w 9222527"/>
                <a:gd name="connsiteY21" fmla="*/ 1013955 h 1031107"/>
                <a:gd name="connsiteX22" fmla="*/ 9179132 w 9222527"/>
                <a:gd name="connsiteY22" fmla="*/ 588141 h 1031107"/>
                <a:gd name="connsiteX23" fmla="*/ 8734691 w 9222527"/>
                <a:gd name="connsiteY23" fmla="*/ 99555 h 1031107"/>
                <a:gd name="connsiteX24" fmla="*/ 5008725 w 9222527"/>
                <a:gd name="connsiteY24" fmla="*/ 167922 h 1031107"/>
                <a:gd name="connsiteX25" fmla="*/ 718736 w 9222527"/>
                <a:gd name="connsiteY25" fmla="*/ 22643 h 1031107"/>
                <a:gd name="connsiteX26" fmla="*/ 9494 w 9222527"/>
                <a:gd name="connsiteY26" fmla="*/ 729586 h 1031107"/>
                <a:gd name="connsiteX0" fmla="*/ 9494 w 9218298"/>
                <a:gd name="connsiteY0" fmla="*/ 729586 h 1048181"/>
                <a:gd name="connsiteX1" fmla="*/ 351267 w 9218298"/>
                <a:gd name="connsiteY1" fmla="*/ 1013955 h 1048181"/>
                <a:gd name="connsiteX2" fmla="*/ 761465 w 9218298"/>
                <a:gd name="connsiteY2" fmla="*/ 808856 h 1048181"/>
                <a:gd name="connsiteX3" fmla="*/ 1171663 w 9218298"/>
                <a:gd name="connsiteY3" fmla="*/ 1031047 h 1048181"/>
                <a:gd name="connsiteX4" fmla="*/ 1616045 w 9218298"/>
                <a:gd name="connsiteY4" fmla="*/ 783219 h 1048181"/>
                <a:gd name="connsiteX5" fmla="*/ 2060426 w 9218298"/>
                <a:gd name="connsiteY5" fmla="*/ 1022501 h 1048181"/>
                <a:gd name="connsiteX6" fmla="*/ 2530445 w 9218298"/>
                <a:gd name="connsiteY6" fmla="*/ 808856 h 1048181"/>
                <a:gd name="connsiteX7" fmla="*/ 2983372 w 9218298"/>
                <a:gd name="connsiteY7" fmla="*/ 1013955 h 1048181"/>
                <a:gd name="connsiteX8" fmla="*/ 3427753 w 9218298"/>
                <a:gd name="connsiteY8" fmla="*/ 791765 h 1048181"/>
                <a:gd name="connsiteX9" fmla="*/ 3795222 w 9218298"/>
                <a:gd name="connsiteY9" fmla="*/ 1022501 h 1048181"/>
                <a:gd name="connsiteX10" fmla="*/ 4162691 w 9218298"/>
                <a:gd name="connsiteY10" fmla="*/ 791765 h 1048181"/>
                <a:gd name="connsiteX11" fmla="*/ 4555798 w 9218298"/>
                <a:gd name="connsiteY11" fmla="*/ 1031047 h 1048181"/>
                <a:gd name="connsiteX12" fmla="*/ 5017271 w 9218298"/>
                <a:gd name="connsiteY12" fmla="*/ 808856 h 1048181"/>
                <a:gd name="connsiteX13" fmla="*/ 5342011 w 9218298"/>
                <a:gd name="connsiteY13" fmla="*/ 1005409 h 1048181"/>
                <a:gd name="connsiteX14" fmla="*/ 5760755 w 9218298"/>
                <a:gd name="connsiteY14" fmla="*/ 808856 h 1048181"/>
                <a:gd name="connsiteX15" fmla="*/ 6282048 w 9218298"/>
                <a:gd name="connsiteY15" fmla="*/ 1005409 h 1048181"/>
                <a:gd name="connsiteX16" fmla="*/ 6658063 w 9218298"/>
                <a:gd name="connsiteY16" fmla="*/ 800310 h 1048181"/>
                <a:gd name="connsiteX17" fmla="*/ 7042624 w 9218298"/>
                <a:gd name="connsiteY17" fmla="*/ 1013955 h 1048181"/>
                <a:gd name="connsiteX18" fmla="*/ 7512643 w 9218298"/>
                <a:gd name="connsiteY18" fmla="*/ 791765 h 1048181"/>
                <a:gd name="connsiteX19" fmla="*/ 7922841 w 9218298"/>
                <a:gd name="connsiteY19" fmla="*/ 1013955 h 1048181"/>
                <a:gd name="connsiteX20" fmla="*/ 8341585 w 9218298"/>
                <a:gd name="connsiteY20" fmla="*/ 800310 h 1048181"/>
                <a:gd name="connsiteX21" fmla="*/ 8803160 w 9218298"/>
                <a:gd name="connsiteY21" fmla="*/ 1045042 h 1048181"/>
                <a:gd name="connsiteX22" fmla="*/ 9179132 w 9218298"/>
                <a:gd name="connsiteY22" fmla="*/ 588141 h 1048181"/>
                <a:gd name="connsiteX23" fmla="*/ 8734691 w 9218298"/>
                <a:gd name="connsiteY23" fmla="*/ 99555 h 1048181"/>
                <a:gd name="connsiteX24" fmla="*/ 5008725 w 9218298"/>
                <a:gd name="connsiteY24" fmla="*/ 167922 h 1048181"/>
                <a:gd name="connsiteX25" fmla="*/ 718736 w 9218298"/>
                <a:gd name="connsiteY25" fmla="*/ 22643 h 1048181"/>
                <a:gd name="connsiteX26" fmla="*/ 9494 w 9218298"/>
                <a:gd name="connsiteY26" fmla="*/ 729586 h 1048181"/>
                <a:gd name="connsiteX0" fmla="*/ 9494 w 9218298"/>
                <a:gd name="connsiteY0" fmla="*/ 729586 h 1045098"/>
                <a:gd name="connsiteX1" fmla="*/ 351267 w 9218298"/>
                <a:gd name="connsiteY1" fmla="*/ 1013955 h 1045098"/>
                <a:gd name="connsiteX2" fmla="*/ 761465 w 9218298"/>
                <a:gd name="connsiteY2" fmla="*/ 808856 h 1045098"/>
                <a:gd name="connsiteX3" fmla="*/ 1171663 w 9218298"/>
                <a:gd name="connsiteY3" fmla="*/ 1031047 h 1045098"/>
                <a:gd name="connsiteX4" fmla="*/ 1616045 w 9218298"/>
                <a:gd name="connsiteY4" fmla="*/ 783219 h 1045098"/>
                <a:gd name="connsiteX5" fmla="*/ 2060426 w 9218298"/>
                <a:gd name="connsiteY5" fmla="*/ 1022501 h 1045098"/>
                <a:gd name="connsiteX6" fmla="*/ 2530445 w 9218298"/>
                <a:gd name="connsiteY6" fmla="*/ 808856 h 1045098"/>
                <a:gd name="connsiteX7" fmla="*/ 2983372 w 9218298"/>
                <a:gd name="connsiteY7" fmla="*/ 1013955 h 1045098"/>
                <a:gd name="connsiteX8" fmla="*/ 3427753 w 9218298"/>
                <a:gd name="connsiteY8" fmla="*/ 791765 h 1045098"/>
                <a:gd name="connsiteX9" fmla="*/ 3795222 w 9218298"/>
                <a:gd name="connsiteY9" fmla="*/ 1022501 h 1045098"/>
                <a:gd name="connsiteX10" fmla="*/ 4162691 w 9218298"/>
                <a:gd name="connsiteY10" fmla="*/ 791765 h 1045098"/>
                <a:gd name="connsiteX11" fmla="*/ 4555798 w 9218298"/>
                <a:gd name="connsiteY11" fmla="*/ 1031047 h 1045098"/>
                <a:gd name="connsiteX12" fmla="*/ 5017271 w 9218298"/>
                <a:gd name="connsiteY12" fmla="*/ 808856 h 1045098"/>
                <a:gd name="connsiteX13" fmla="*/ 5342011 w 9218298"/>
                <a:gd name="connsiteY13" fmla="*/ 1005409 h 1045098"/>
                <a:gd name="connsiteX14" fmla="*/ 5760755 w 9218298"/>
                <a:gd name="connsiteY14" fmla="*/ 808856 h 1045098"/>
                <a:gd name="connsiteX15" fmla="*/ 6282048 w 9218298"/>
                <a:gd name="connsiteY15" fmla="*/ 1005409 h 1045098"/>
                <a:gd name="connsiteX16" fmla="*/ 6658063 w 9218298"/>
                <a:gd name="connsiteY16" fmla="*/ 800310 h 1045098"/>
                <a:gd name="connsiteX17" fmla="*/ 7042624 w 9218298"/>
                <a:gd name="connsiteY17" fmla="*/ 1013955 h 1045098"/>
                <a:gd name="connsiteX18" fmla="*/ 7512643 w 9218298"/>
                <a:gd name="connsiteY18" fmla="*/ 791765 h 1045098"/>
                <a:gd name="connsiteX19" fmla="*/ 7922841 w 9218298"/>
                <a:gd name="connsiteY19" fmla="*/ 1013955 h 1045098"/>
                <a:gd name="connsiteX20" fmla="*/ 8341585 w 9218298"/>
                <a:gd name="connsiteY20" fmla="*/ 800310 h 1045098"/>
                <a:gd name="connsiteX21" fmla="*/ 8803160 w 9218298"/>
                <a:gd name="connsiteY21" fmla="*/ 1045042 h 1045098"/>
                <a:gd name="connsiteX22" fmla="*/ 9179132 w 9218298"/>
                <a:gd name="connsiteY22" fmla="*/ 588141 h 1045098"/>
                <a:gd name="connsiteX23" fmla="*/ 8734691 w 9218298"/>
                <a:gd name="connsiteY23" fmla="*/ 99555 h 1045098"/>
                <a:gd name="connsiteX24" fmla="*/ 5008725 w 9218298"/>
                <a:gd name="connsiteY24" fmla="*/ 167922 h 1045098"/>
                <a:gd name="connsiteX25" fmla="*/ 718736 w 9218298"/>
                <a:gd name="connsiteY25" fmla="*/ 22643 h 1045098"/>
                <a:gd name="connsiteX26" fmla="*/ 9494 w 9218298"/>
                <a:gd name="connsiteY26" fmla="*/ 729586 h 1045098"/>
                <a:gd name="connsiteX0" fmla="*/ 9494 w 9214083"/>
                <a:gd name="connsiteY0" fmla="*/ 729586 h 1031107"/>
                <a:gd name="connsiteX1" fmla="*/ 351267 w 9214083"/>
                <a:gd name="connsiteY1" fmla="*/ 1013955 h 1031107"/>
                <a:gd name="connsiteX2" fmla="*/ 761465 w 9214083"/>
                <a:gd name="connsiteY2" fmla="*/ 808856 h 1031107"/>
                <a:gd name="connsiteX3" fmla="*/ 1171663 w 9214083"/>
                <a:gd name="connsiteY3" fmla="*/ 1031047 h 1031107"/>
                <a:gd name="connsiteX4" fmla="*/ 1616045 w 9214083"/>
                <a:gd name="connsiteY4" fmla="*/ 783219 h 1031107"/>
                <a:gd name="connsiteX5" fmla="*/ 2060426 w 9214083"/>
                <a:gd name="connsiteY5" fmla="*/ 1022501 h 1031107"/>
                <a:gd name="connsiteX6" fmla="*/ 2530445 w 9214083"/>
                <a:gd name="connsiteY6" fmla="*/ 808856 h 1031107"/>
                <a:gd name="connsiteX7" fmla="*/ 2983372 w 9214083"/>
                <a:gd name="connsiteY7" fmla="*/ 1013955 h 1031107"/>
                <a:gd name="connsiteX8" fmla="*/ 3427753 w 9214083"/>
                <a:gd name="connsiteY8" fmla="*/ 791765 h 1031107"/>
                <a:gd name="connsiteX9" fmla="*/ 3795222 w 9214083"/>
                <a:gd name="connsiteY9" fmla="*/ 1022501 h 1031107"/>
                <a:gd name="connsiteX10" fmla="*/ 4162691 w 9214083"/>
                <a:gd name="connsiteY10" fmla="*/ 791765 h 1031107"/>
                <a:gd name="connsiteX11" fmla="*/ 4555798 w 9214083"/>
                <a:gd name="connsiteY11" fmla="*/ 1031047 h 1031107"/>
                <a:gd name="connsiteX12" fmla="*/ 5017271 w 9214083"/>
                <a:gd name="connsiteY12" fmla="*/ 808856 h 1031107"/>
                <a:gd name="connsiteX13" fmla="*/ 5342011 w 9214083"/>
                <a:gd name="connsiteY13" fmla="*/ 1005409 h 1031107"/>
                <a:gd name="connsiteX14" fmla="*/ 5760755 w 9214083"/>
                <a:gd name="connsiteY14" fmla="*/ 808856 h 1031107"/>
                <a:gd name="connsiteX15" fmla="*/ 6282048 w 9214083"/>
                <a:gd name="connsiteY15" fmla="*/ 1005409 h 1031107"/>
                <a:gd name="connsiteX16" fmla="*/ 6658063 w 9214083"/>
                <a:gd name="connsiteY16" fmla="*/ 800310 h 1031107"/>
                <a:gd name="connsiteX17" fmla="*/ 7042624 w 9214083"/>
                <a:gd name="connsiteY17" fmla="*/ 1013955 h 1031107"/>
                <a:gd name="connsiteX18" fmla="*/ 7512643 w 9214083"/>
                <a:gd name="connsiteY18" fmla="*/ 791765 h 1031107"/>
                <a:gd name="connsiteX19" fmla="*/ 7922841 w 9214083"/>
                <a:gd name="connsiteY19" fmla="*/ 1013955 h 1031107"/>
                <a:gd name="connsiteX20" fmla="*/ 8341585 w 9214083"/>
                <a:gd name="connsiteY20" fmla="*/ 800310 h 1031107"/>
                <a:gd name="connsiteX21" fmla="*/ 8863084 w 9214083"/>
                <a:gd name="connsiteY21" fmla="*/ 1029497 h 1031107"/>
                <a:gd name="connsiteX22" fmla="*/ 9179132 w 9214083"/>
                <a:gd name="connsiteY22" fmla="*/ 588141 h 1031107"/>
                <a:gd name="connsiteX23" fmla="*/ 8734691 w 9214083"/>
                <a:gd name="connsiteY23" fmla="*/ 99555 h 1031107"/>
                <a:gd name="connsiteX24" fmla="*/ 5008725 w 9214083"/>
                <a:gd name="connsiteY24" fmla="*/ 167922 h 1031107"/>
                <a:gd name="connsiteX25" fmla="*/ 718736 w 9214083"/>
                <a:gd name="connsiteY25" fmla="*/ 22643 h 1031107"/>
                <a:gd name="connsiteX26" fmla="*/ 9494 w 9214083"/>
                <a:gd name="connsiteY26" fmla="*/ 729586 h 1031107"/>
                <a:gd name="connsiteX0" fmla="*/ 9494 w 9224950"/>
                <a:gd name="connsiteY0" fmla="*/ 729586 h 1031107"/>
                <a:gd name="connsiteX1" fmla="*/ 351267 w 9224950"/>
                <a:gd name="connsiteY1" fmla="*/ 1013955 h 1031107"/>
                <a:gd name="connsiteX2" fmla="*/ 761465 w 9224950"/>
                <a:gd name="connsiteY2" fmla="*/ 808856 h 1031107"/>
                <a:gd name="connsiteX3" fmla="*/ 1171663 w 9224950"/>
                <a:gd name="connsiteY3" fmla="*/ 1031047 h 1031107"/>
                <a:gd name="connsiteX4" fmla="*/ 1616045 w 9224950"/>
                <a:gd name="connsiteY4" fmla="*/ 783219 h 1031107"/>
                <a:gd name="connsiteX5" fmla="*/ 2060426 w 9224950"/>
                <a:gd name="connsiteY5" fmla="*/ 1022501 h 1031107"/>
                <a:gd name="connsiteX6" fmla="*/ 2530445 w 9224950"/>
                <a:gd name="connsiteY6" fmla="*/ 808856 h 1031107"/>
                <a:gd name="connsiteX7" fmla="*/ 2983372 w 9224950"/>
                <a:gd name="connsiteY7" fmla="*/ 1013955 h 1031107"/>
                <a:gd name="connsiteX8" fmla="*/ 3427753 w 9224950"/>
                <a:gd name="connsiteY8" fmla="*/ 791765 h 1031107"/>
                <a:gd name="connsiteX9" fmla="*/ 3795222 w 9224950"/>
                <a:gd name="connsiteY9" fmla="*/ 1022501 h 1031107"/>
                <a:gd name="connsiteX10" fmla="*/ 4162691 w 9224950"/>
                <a:gd name="connsiteY10" fmla="*/ 791765 h 1031107"/>
                <a:gd name="connsiteX11" fmla="*/ 4555798 w 9224950"/>
                <a:gd name="connsiteY11" fmla="*/ 1031047 h 1031107"/>
                <a:gd name="connsiteX12" fmla="*/ 5017271 w 9224950"/>
                <a:gd name="connsiteY12" fmla="*/ 808856 h 1031107"/>
                <a:gd name="connsiteX13" fmla="*/ 5342011 w 9224950"/>
                <a:gd name="connsiteY13" fmla="*/ 1005409 h 1031107"/>
                <a:gd name="connsiteX14" fmla="*/ 5760755 w 9224950"/>
                <a:gd name="connsiteY14" fmla="*/ 808856 h 1031107"/>
                <a:gd name="connsiteX15" fmla="*/ 6282048 w 9224950"/>
                <a:gd name="connsiteY15" fmla="*/ 1005409 h 1031107"/>
                <a:gd name="connsiteX16" fmla="*/ 6658063 w 9224950"/>
                <a:gd name="connsiteY16" fmla="*/ 800310 h 1031107"/>
                <a:gd name="connsiteX17" fmla="*/ 7042624 w 9224950"/>
                <a:gd name="connsiteY17" fmla="*/ 1013955 h 1031107"/>
                <a:gd name="connsiteX18" fmla="*/ 7512643 w 9224950"/>
                <a:gd name="connsiteY18" fmla="*/ 791765 h 1031107"/>
                <a:gd name="connsiteX19" fmla="*/ 7922841 w 9224950"/>
                <a:gd name="connsiteY19" fmla="*/ 1013955 h 1031107"/>
                <a:gd name="connsiteX20" fmla="*/ 8341585 w 9224950"/>
                <a:gd name="connsiteY20" fmla="*/ 800310 h 1031107"/>
                <a:gd name="connsiteX21" fmla="*/ 8863084 w 9224950"/>
                <a:gd name="connsiteY21" fmla="*/ 1029497 h 1031107"/>
                <a:gd name="connsiteX22" fmla="*/ 9179132 w 9224950"/>
                <a:gd name="connsiteY22" fmla="*/ 588141 h 1031107"/>
                <a:gd name="connsiteX23" fmla="*/ 8734691 w 9224950"/>
                <a:gd name="connsiteY23" fmla="*/ 99555 h 1031107"/>
                <a:gd name="connsiteX24" fmla="*/ 5008725 w 9224950"/>
                <a:gd name="connsiteY24" fmla="*/ 167922 h 1031107"/>
                <a:gd name="connsiteX25" fmla="*/ 718736 w 9224950"/>
                <a:gd name="connsiteY25" fmla="*/ 22643 h 1031107"/>
                <a:gd name="connsiteX26" fmla="*/ 9494 w 9224950"/>
                <a:gd name="connsiteY26" fmla="*/ 729586 h 1031107"/>
                <a:gd name="connsiteX0" fmla="*/ 9494 w 9179233"/>
                <a:gd name="connsiteY0" fmla="*/ 729586 h 1031107"/>
                <a:gd name="connsiteX1" fmla="*/ 351267 w 9179233"/>
                <a:gd name="connsiteY1" fmla="*/ 1013955 h 1031107"/>
                <a:gd name="connsiteX2" fmla="*/ 761465 w 9179233"/>
                <a:gd name="connsiteY2" fmla="*/ 808856 h 1031107"/>
                <a:gd name="connsiteX3" fmla="*/ 1171663 w 9179233"/>
                <a:gd name="connsiteY3" fmla="*/ 1031047 h 1031107"/>
                <a:gd name="connsiteX4" fmla="*/ 1616045 w 9179233"/>
                <a:gd name="connsiteY4" fmla="*/ 783219 h 1031107"/>
                <a:gd name="connsiteX5" fmla="*/ 2060426 w 9179233"/>
                <a:gd name="connsiteY5" fmla="*/ 1022501 h 1031107"/>
                <a:gd name="connsiteX6" fmla="*/ 2530445 w 9179233"/>
                <a:gd name="connsiteY6" fmla="*/ 808856 h 1031107"/>
                <a:gd name="connsiteX7" fmla="*/ 2983372 w 9179233"/>
                <a:gd name="connsiteY7" fmla="*/ 1013955 h 1031107"/>
                <a:gd name="connsiteX8" fmla="*/ 3427753 w 9179233"/>
                <a:gd name="connsiteY8" fmla="*/ 791765 h 1031107"/>
                <a:gd name="connsiteX9" fmla="*/ 3795222 w 9179233"/>
                <a:gd name="connsiteY9" fmla="*/ 1022501 h 1031107"/>
                <a:gd name="connsiteX10" fmla="*/ 4162691 w 9179233"/>
                <a:gd name="connsiteY10" fmla="*/ 791765 h 1031107"/>
                <a:gd name="connsiteX11" fmla="*/ 4555798 w 9179233"/>
                <a:gd name="connsiteY11" fmla="*/ 1031047 h 1031107"/>
                <a:gd name="connsiteX12" fmla="*/ 5017271 w 9179233"/>
                <a:gd name="connsiteY12" fmla="*/ 808856 h 1031107"/>
                <a:gd name="connsiteX13" fmla="*/ 5342011 w 9179233"/>
                <a:gd name="connsiteY13" fmla="*/ 1005409 h 1031107"/>
                <a:gd name="connsiteX14" fmla="*/ 5760755 w 9179233"/>
                <a:gd name="connsiteY14" fmla="*/ 808856 h 1031107"/>
                <a:gd name="connsiteX15" fmla="*/ 6282048 w 9179233"/>
                <a:gd name="connsiteY15" fmla="*/ 1005409 h 1031107"/>
                <a:gd name="connsiteX16" fmla="*/ 6658063 w 9179233"/>
                <a:gd name="connsiteY16" fmla="*/ 800310 h 1031107"/>
                <a:gd name="connsiteX17" fmla="*/ 7042624 w 9179233"/>
                <a:gd name="connsiteY17" fmla="*/ 1013955 h 1031107"/>
                <a:gd name="connsiteX18" fmla="*/ 7512643 w 9179233"/>
                <a:gd name="connsiteY18" fmla="*/ 791765 h 1031107"/>
                <a:gd name="connsiteX19" fmla="*/ 7922841 w 9179233"/>
                <a:gd name="connsiteY19" fmla="*/ 1013955 h 1031107"/>
                <a:gd name="connsiteX20" fmla="*/ 8341585 w 9179233"/>
                <a:gd name="connsiteY20" fmla="*/ 800310 h 1031107"/>
                <a:gd name="connsiteX21" fmla="*/ 8863084 w 9179233"/>
                <a:gd name="connsiteY21" fmla="*/ 1029497 h 1031107"/>
                <a:gd name="connsiteX22" fmla="*/ 9179132 w 9179233"/>
                <a:gd name="connsiteY22" fmla="*/ 588141 h 1031107"/>
                <a:gd name="connsiteX23" fmla="*/ 8734691 w 9179233"/>
                <a:gd name="connsiteY23" fmla="*/ 99555 h 1031107"/>
                <a:gd name="connsiteX24" fmla="*/ 5008725 w 9179233"/>
                <a:gd name="connsiteY24" fmla="*/ 167922 h 1031107"/>
                <a:gd name="connsiteX25" fmla="*/ 718736 w 9179233"/>
                <a:gd name="connsiteY25" fmla="*/ 22643 h 1031107"/>
                <a:gd name="connsiteX26" fmla="*/ 9494 w 9179233"/>
                <a:gd name="connsiteY26" fmla="*/ 729586 h 103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179233" h="1031107">
                  <a:moveTo>
                    <a:pt x="9494" y="729586"/>
                  </a:moveTo>
                  <a:cubicBezTo>
                    <a:pt x="16734" y="988071"/>
                    <a:pt x="225939" y="1000743"/>
                    <a:pt x="351267" y="1013955"/>
                  </a:cubicBezTo>
                  <a:cubicBezTo>
                    <a:pt x="476595" y="1027167"/>
                    <a:pt x="624732" y="806007"/>
                    <a:pt x="761465" y="808856"/>
                  </a:cubicBezTo>
                  <a:cubicBezTo>
                    <a:pt x="898198" y="811705"/>
                    <a:pt x="1029233" y="1035320"/>
                    <a:pt x="1171663" y="1031047"/>
                  </a:cubicBezTo>
                  <a:cubicBezTo>
                    <a:pt x="1314093" y="1026774"/>
                    <a:pt x="1467918" y="784643"/>
                    <a:pt x="1616045" y="783219"/>
                  </a:cubicBezTo>
                  <a:cubicBezTo>
                    <a:pt x="1764172" y="781795"/>
                    <a:pt x="1908026" y="1018228"/>
                    <a:pt x="2060426" y="1022501"/>
                  </a:cubicBezTo>
                  <a:cubicBezTo>
                    <a:pt x="2212826" y="1026774"/>
                    <a:pt x="2376621" y="810280"/>
                    <a:pt x="2530445" y="808856"/>
                  </a:cubicBezTo>
                  <a:cubicBezTo>
                    <a:pt x="2684269" y="807432"/>
                    <a:pt x="2833821" y="1016803"/>
                    <a:pt x="2983372" y="1013955"/>
                  </a:cubicBezTo>
                  <a:cubicBezTo>
                    <a:pt x="3132923" y="1011107"/>
                    <a:pt x="3292445" y="790341"/>
                    <a:pt x="3427753" y="791765"/>
                  </a:cubicBezTo>
                  <a:cubicBezTo>
                    <a:pt x="3563061" y="793189"/>
                    <a:pt x="3672732" y="1022501"/>
                    <a:pt x="3795222" y="1022501"/>
                  </a:cubicBezTo>
                  <a:cubicBezTo>
                    <a:pt x="3917712" y="1022501"/>
                    <a:pt x="4035928" y="790341"/>
                    <a:pt x="4162691" y="791765"/>
                  </a:cubicBezTo>
                  <a:cubicBezTo>
                    <a:pt x="4289454" y="793189"/>
                    <a:pt x="4413368" y="1028199"/>
                    <a:pt x="4555798" y="1031047"/>
                  </a:cubicBezTo>
                  <a:cubicBezTo>
                    <a:pt x="4698228" y="1033895"/>
                    <a:pt x="4886236" y="813129"/>
                    <a:pt x="5017271" y="808856"/>
                  </a:cubicBezTo>
                  <a:cubicBezTo>
                    <a:pt x="5148306" y="804583"/>
                    <a:pt x="5218097" y="1005409"/>
                    <a:pt x="5342011" y="1005409"/>
                  </a:cubicBezTo>
                  <a:cubicBezTo>
                    <a:pt x="5465925" y="1005409"/>
                    <a:pt x="5604082" y="808856"/>
                    <a:pt x="5760755" y="808856"/>
                  </a:cubicBezTo>
                  <a:cubicBezTo>
                    <a:pt x="5917428" y="808856"/>
                    <a:pt x="6132497" y="1006833"/>
                    <a:pt x="6282048" y="1005409"/>
                  </a:cubicBezTo>
                  <a:cubicBezTo>
                    <a:pt x="6431599" y="1003985"/>
                    <a:pt x="6531300" y="798886"/>
                    <a:pt x="6658063" y="800310"/>
                  </a:cubicBezTo>
                  <a:cubicBezTo>
                    <a:pt x="6784826" y="801734"/>
                    <a:pt x="6900194" y="1015379"/>
                    <a:pt x="7042624" y="1013955"/>
                  </a:cubicBezTo>
                  <a:cubicBezTo>
                    <a:pt x="7185054" y="1012531"/>
                    <a:pt x="7365940" y="791765"/>
                    <a:pt x="7512643" y="791765"/>
                  </a:cubicBezTo>
                  <a:cubicBezTo>
                    <a:pt x="7659346" y="791765"/>
                    <a:pt x="7784684" y="1012531"/>
                    <a:pt x="7922841" y="1013955"/>
                  </a:cubicBezTo>
                  <a:cubicBezTo>
                    <a:pt x="8060998" y="1015379"/>
                    <a:pt x="8184878" y="797720"/>
                    <a:pt x="8341585" y="800310"/>
                  </a:cubicBezTo>
                  <a:cubicBezTo>
                    <a:pt x="8498292" y="802900"/>
                    <a:pt x="8672129" y="1033770"/>
                    <a:pt x="8863084" y="1029497"/>
                  </a:cubicBezTo>
                  <a:cubicBezTo>
                    <a:pt x="9054039" y="1025224"/>
                    <a:pt x="9174849" y="820853"/>
                    <a:pt x="9179132" y="588141"/>
                  </a:cubicBezTo>
                  <a:cubicBezTo>
                    <a:pt x="9183415" y="355429"/>
                    <a:pt x="9053094" y="107414"/>
                    <a:pt x="8734691" y="99555"/>
                  </a:cubicBezTo>
                  <a:cubicBezTo>
                    <a:pt x="8416288" y="91696"/>
                    <a:pt x="6344717" y="180741"/>
                    <a:pt x="5008725" y="167922"/>
                  </a:cubicBezTo>
                  <a:cubicBezTo>
                    <a:pt x="3672733" y="155103"/>
                    <a:pt x="1551941" y="-70968"/>
                    <a:pt x="718736" y="22643"/>
                  </a:cubicBezTo>
                  <a:cubicBezTo>
                    <a:pt x="-114469" y="116254"/>
                    <a:pt x="2254" y="471101"/>
                    <a:pt x="9494" y="729586"/>
                  </a:cubicBezTo>
                  <a:close/>
                </a:path>
              </a:pathLst>
            </a:custGeom>
            <a:solidFill>
              <a:srgbClr val="C3E1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237312"/>
            <a:ext cx="6400800" cy="40960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033DBD"/>
                </a:solidFill>
              </a:rPr>
              <a:t>Забота с первых дней жизни. </a:t>
            </a:r>
            <a:endParaRPr lang="ru-RU" sz="2000" dirty="0">
              <a:solidFill>
                <a:srgbClr val="033DBD"/>
              </a:solidFill>
            </a:endParaRPr>
          </a:p>
        </p:txBody>
      </p:sp>
      <p:pic>
        <p:nvPicPr>
          <p:cNvPr id="1027" name="Picture 3" descr="D:\НАНОДЕТСТВО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567" y="188640"/>
            <a:ext cx="1669094" cy="66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260648"/>
            <a:ext cx="41035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Цена на воду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Smart </a:t>
            </a:r>
            <a:r>
              <a:rPr lang="en-US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anose="02040502050405020303" pitchFamily="18" charset="0"/>
              </a:rPr>
              <a:t>baby</a:t>
            </a:r>
            <a:endParaRPr lang="ru-RU" sz="2800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Georgia" panose="02040502050405020303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172400" y="5877272"/>
            <a:ext cx="721261" cy="720080"/>
            <a:chOff x="8172400" y="5877272"/>
            <a:chExt cx="721261" cy="720080"/>
          </a:xfrm>
        </p:grpSpPr>
        <p:sp>
          <p:nvSpPr>
            <p:cNvPr id="6" name="Овал 5"/>
            <p:cNvSpPr/>
            <p:nvPr/>
          </p:nvSpPr>
          <p:spPr>
            <a:xfrm>
              <a:off x="8172400" y="5877272"/>
              <a:ext cx="720080" cy="7200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8194431" y="5877272"/>
              <a:ext cx="699230" cy="707886"/>
            </a:xfrm>
            <a:prstGeom prst="rect">
              <a:avLst/>
            </a:prstGeom>
            <a:noFill/>
            <a:effectLst>
              <a:glow rad="101600">
                <a:schemeClr val="bg1">
                  <a:alpha val="40000"/>
                </a:schemeClr>
              </a:glow>
            </a:effec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ru-RU" sz="4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9000">
                        <a:schemeClr val="bg1">
                          <a:lumMod val="95000"/>
                        </a:schemeClr>
                      </a:gs>
                      <a:gs pos="50000">
                        <a:schemeClr val="bg1">
                          <a:lumMod val="95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0+</a:t>
              </a:r>
              <a:endPara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9000">
                      <a:schemeClr val="bg1">
                        <a:lumMod val="95000"/>
                      </a:schemeClr>
                    </a:gs>
                    <a:gs pos="50000">
                      <a:schemeClr val="bg1">
                        <a:lumMod val="95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911989"/>
              </p:ext>
            </p:extLst>
          </p:nvPr>
        </p:nvGraphicFramePr>
        <p:xfrm>
          <a:off x="467544" y="1628800"/>
          <a:ext cx="7026573" cy="3528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9279"/>
                <a:gridCol w="3350164"/>
                <a:gridCol w="923432"/>
                <a:gridCol w="1273698"/>
              </a:tblGrid>
              <a:tr h="3966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ШТРИХКОД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ШТУК В УПАК</a:t>
                      </a:r>
                      <a:endParaRPr lang="ru-RU" sz="10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ЦЕНА (руб. с НДС) ЗА ШТ.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829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4650099650066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Вода питьевая </a:t>
                      </a:r>
                      <a:r>
                        <a:rPr lang="ru-RU" sz="1800" u="none" strike="noStrike" dirty="0" err="1">
                          <a:effectLst/>
                        </a:rPr>
                        <a:t>Smart</a:t>
                      </a:r>
                      <a:r>
                        <a:rPr lang="ru-RU" sz="1800" u="none" strike="noStrike" dirty="0">
                          <a:effectLst/>
                        </a:rPr>
                        <a:t> </a:t>
                      </a:r>
                      <a:r>
                        <a:rPr lang="ru-RU" sz="1800" u="none" strike="noStrike" dirty="0" err="1">
                          <a:effectLst/>
                        </a:rPr>
                        <a:t>Baby</a:t>
                      </a:r>
                      <a:r>
                        <a:rPr lang="ru-RU" sz="1800" u="none" strike="noStrike" dirty="0">
                          <a:effectLst/>
                        </a:rPr>
                        <a:t> 0.330х10 </a:t>
                      </a:r>
                      <a:r>
                        <a:rPr lang="ru-RU" sz="1800" u="none" strike="noStrike" dirty="0" smtClean="0">
                          <a:effectLst/>
                        </a:rPr>
                        <a:t>спорт-</a:t>
                      </a:r>
                      <a:r>
                        <a:rPr lang="ru-RU" sz="1800" u="none" strike="noStrike" dirty="0" err="1" smtClean="0">
                          <a:effectLst/>
                        </a:rPr>
                        <a:t>кэп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10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12,50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829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4650099650028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Вода питьевая </a:t>
                      </a:r>
                      <a:r>
                        <a:rPr lang="ru-RU" sz="1800" u="none" strike="noStrike" dirty="0" err="1">
                          <a:effectLst/>
                        </a:rPr>
                        <a:t>Smart</a:t>
                      </a:r>
                      <a:r>
                        <a:rPr lang="ru-RU" sz="1800" u="none" strike="noStrike" dirty="0">
                          <a:effectLst/>
                        </a:rPr>
                        <a:t> </a:t>
                      </a:r>
                      <a:r>
                        <a:rPr lang="ru-RU" sz="1800" u="none" strike="noStrike" dirty="0" err="1">
                          <a:effectLst/>
                        </a:rPr>
                        <a:t>Baby</a:t>
                      </a:r>
                      <a:r>
                        <a:rPr lang="ru-RU" sz="1800" u="none" strike="noStrike" dirty="0">
                          <a:effectLst/>
                        </a:rPr>
                        <a:t> 0.500х8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14,50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829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4650099650042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Вода питьевая </a:t>
                      </a:r>
                      <a:r>
                        <a:rPr lang="ru-RU" sz="1800" u="none" strike="noStrike" dirty="0" err="1">
                          <a:effectLst/>
                        </a:rPr>
                        <a:t>Smart</a:t>
                      </a:r>
                      <a:r>
                        <a:rPr lang="ru-RU" sz="1800" u="none" strike="noStrike" dirty="0">
                          <a:effectLst/>
                        </a:rPr>
                        <a:t> </a:t>
                      </a:r>
                      <a:r>
                        <a:rPr lang="ru-RU" sz="1800" u="none" strike="noStrike" dirty="0" err="1">
                          <a:effectLst/>
                        </a:rPr>
                        <a:t>Baby</a:t>
                      </a:r>
                      <a:r>
                        <a:rPr lang="ru-RU" sz="1800" u="none" strike="noStrike" dirty="0">
                          <a:effectLst/>
                        </a:rPr>
                        <a:t> 1.000х6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18,50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829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4650099650059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Вода питьевая </a:t>
                      </a:r>
                      <a:r>
                        <a:rPr lang="ru-RU" sz="1800" u="none" strike="noStrike" dirty="0" err="1">
                          <a:effectLst/>
                        </a:rPr>
                        <a:t>Smart</a:t>
                      </a:r>
                      <a:r>
                        <a:rPr lang="ru-RU" sz="1800" u="none" strike="noStrike" dirty="0">
                          <a:effectLst/>
                        </a:rPr>
                        <a:t> </a:t>
                      </a:r>
                      <a:r>
                        <a:rPr lang="ru-RU" sz="1800" u="none" strike="noStrike" dirty="0" err="1">
                          <a:effectLst/>
                        </a:rPr>
                        <a:t>Baby</a:t>
                      </a:r>
                      <a:r>
                        <a:rPr lang="ru-RU" sz="1800" u="none" strike="noStrike" dirty="0">
                          <a:effectLst/>
                        </a:rPr>
                        <a:t> 5л х2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39,00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" name="Picture 4" descr="D:\Смарт беби вода\презентация\voda-smart--0-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365" y="1412776"/>
            <a:ext cx="51141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D:\Смарт беби вода\презентация\voda-smart--0-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326" y="2076716"/>
            <a:ext cx="745575" cy="168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D:\Смарт беби вода\презентация\IMG_145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361" y="2766220"/>
            <a:ext cx="749695" cy="198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" descr="D:\Смарт беби вода\презентация\IMG_142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567" y="3820255"/>
            <a:ext cx="1236884" cy="243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35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НАНОДЕТСТВО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99639"/>
            <a:ext cx="2224341" cy="88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2049825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внимание!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Ждем Ваших заказов!</a:t>
            </a:r>
            <a:endParaRPr lang="en-US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122" name="Picture 2" descr="D:\Смарт беби вода\презентация\Без-имени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006" y="3356992"/>
            <a:ext cx="2334717" cy="233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235278" y="3356992"/>
            <a:ext cx="3096344" cy="576064"/>
          </a:xfrm>
          <a:prstGeom prst="rect">
            <a:avLst/>
          </a:prstGeom>
          <a:solidFill>
            <a:srgbClr val="C3E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235277" y="3984290"/>
            <a:ext cx="3096344" cy="5248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4235278" y="3356992"/>
            <a:ext cx="295552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 smtClean="0">
                <a:solidFill>
                  <a:srgbClr val="033DBD"/>
                </a:solidFill>
              </a:rPr>
              <a:t>Наш сайт:</a:t>
            </a:r>
          </a:p>
          <a:p>
            <a:pPr algn="l"/>
            <a:r>
              <a:rPr lang="en-US" sz="1400" dirty="0" smtClean="0">
                <a:solidFill>
                  <a:srgbClr val="033DBD"/>
                </a:solidFill>
              </a:rPr>
              <a:t>www.nanodetstvo.ru</a:t>
            </a:r>
            <a:endParaRPr lang="ru-RU" sz="1400" dirty="0">
              <a:solidFill>
                <a:srgbClr val="033DBD"/>
              </a:solidFill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4235277" y="3984290"/>
            <a:ext cx="2955524" cy="4619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 smtClean="0">
                <a:solidFill>
                  <a:srgbClr val="033DBD"/>
                </a:solidFill>
              </a:rPr>
              <a:t>Наши телефоны:</a:t>
            </a:r>
            <a:br>
              <a:rPr lang="ru-RU" sz="1400" dirty="0" smtClean="0">
                <a:solidFill>
                  <a:srgbClr val="033DBD"/>
                </a:solidFill>
              </a:rPr>
            </a:br>
            <a:r>
              <a:rPr lang="ru-RU" sz="1400" dirty="0" smtClean="0">
                <a:solidFill>
                  <a:srgbClr val="033DBD"/>
                </a:solidFill>
              </a:rPr>
              <a:t>8 (499) 647-59-82</a:t>
            </a:r>
            <a:endParaRPr lang="ru-RU" sz="1400" dirty="0">
              <a:solidFill>
                <a:srgbClr val="033D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47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304</Words>
  <Application>Microsoft Office PowerPoint</Application>
  <PresentationFormat>Экран (4:3)</PresentationFormat>
  <Paragraphs>77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ЗАО "АРМЭКС"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Жедрина Екатерина А.</dc:creator>
  <cp:lastModifiedBy>Ефремова Марина</cp:lastModifiedBy>
  <cp:revision>18</cp:revision>
  <dcterms:created xsi:type="dcterms:W3CDTF">2017-06-06T13:23:15Z</dcterms:created>
  <dcterms:modified xsi:type="dcterms:W3CDTF">2017-06-07T10:37:37Z</dcterms:modified>
</cp:coreProperties>
</file>